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335" r:id="rId4"/>
    <p:sldId id="317" r:id="rId5"/>
    <p:sldId id="258" r:id="rId6"/>
    <p:sldId id="282" r:id="rId7"/>
    <p:sldId id="306" r:id="rId8"/>
    <p:sldId id="307" r:id="rId9"/>
    <p:sldId id="279" r:id="rId10"/>
    <p:sldId id="283" r:id="rId11"/>
    <p:sldId id="284" r:id="rId12"/>
    <p:sldId id="285" r:id="rId13"/>
    <p:sldId id="266" r:id="rId14"/>
    <p:sldId id="281" r:id="rId15"/>
    <p:sldId id="286" r:id="rId16"/>
    <p:sldId id="259" r:id="rId17"/>
    <p:sldId id="298" r:id="rId18"/>
    <p:sldId id="267" r:id="rId19"/>
    <p:sldId id="26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260" r:id="rId29"/>
    <p:sldId id="261" r:id="rId30"/>
    <p:sldId id="276" r:id="rId31"/>
    <p:sldId id="292" r:id="rId32"/>
    <p:sldId id="309" r:id="rId33"/>
    <p:sldId id="311" r:id="rId34"/>
    <p:sldId id="328" r:id="rId35"/>
    <p:sldId id="327" r:id="rId36"/>
    <p:sldId id="329" r:id="rId37"/>
    <p:sldId id="287" r:id="rId38"/>
    <p:sldId id="312" r:id="rId39"/>
    <p:sldId id="288" r:id="rId40"/>
    <p:sldId id="289" r:id="rId41"/>
    <p:sldId id="290" r:id="rId42"/>
    <p:sldId id="293" r:id="rId43"/>
    <p:sldId id="291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10" r:id="rId54"/>
    <p:sldId id="331" r:id="rId55"/>
    <p:sldId id="295" r:id="rId56"/>
    <p:sldId id="337" r:id="rId57"/>
    <p:sldId id="338" r:id="rId58"/>
    <p:sldId id="339" r:id="rId59"/>
    <p:sldId id="340" r:id="rId60"/>
    <p:sldId id="333" r:id="rId61"/>
    <p:sldId id="296" r:id="rId62"/>
    <p:sldId id="332" r:id="rId63"/>
    <p:sldId id="334" r:id="rId64"/>
    <p:sldId id="277" r:id="rId65"/>
    <p:sldId id="336" r:id="rId66"/>
    <p:sldId id="316" r:id="rId67"/>
    <p:sldId id="297" r:id="rId68"/>
    <p:sldId id="294" r:id="rId69"/>
    <p:sldId id="330" r:id="rId70"/>
    <p:sldId id="265" r:id="rId71"/>
    <p:sldId id="280" r:id="rId72"/>
    <p:sldId id="272" r:id="rId73"/>
    <p:sldId id="273" r:id="rId74"/>
    <p:sldId id="275" r:id="rId75"/>
    <p:sldId id="274" r:id="rId76"/>
    <p:sldId id="270" r:id="rId77"/>
    <p:sldId id="314" r:id="rId78"/>
    <p:sldId id="313" r:id="rId79"/>
    <p:sldId id="27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442155F2-1834-B6FD-C9AA-F65C19CBFBD0}" v="2" dt="2018-08-19T22:03:58.207"/>
    <p1510:client id="{20B8020F-4A8C-6D67-5184-9DA57D4F9497}" v="12" dt="2018-08-22T01:44:55.959"/>
    <p1510:client id="{ECAC5DFB-304C-E803-1EEE-99F6D4E5971C}" v="1" dt="2018-08-25T17:03:27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5FBBA0C5-54EF-F706-78D5-8F3A0FA5F19D}"/>
    <pc:docChg chg="modSld">
      <pc:chgData name="Benjamin Payne" userId="S::benpayne@umbc.edu::b61ff11c-ba68-49af-b001-f9f234a6aca3" providerId="AD" clId="Web-{5FBBA0C5-54EF-F706-78D5-8F3A0FA5F19D}" dt="2018-08-24T02:19:15.542" v="2"/>
      <pc:docMkLst>
        <pc:docMk/>
      </pc:docMkLst>
      <pc:sldChg chg="modNotes">
        <pc:chgData name="Benjamin Payne" userId="S::benpayne@umbc.edu::b61ff11c-ba68-49af-b001-f9f234a6aca3" providerId="AD" clId="Web-{5FBBA0C5-54EF-F706-78D5-8F3A0FA5F19D}" dt="2018-08-24T02:19:03.511" v="1"/>
        <pc:sldMkLst>
          <pc:docMk/>
          <pc:sldMk cId="100479238" sldId="325"/>
        </pc:sldMkLst>
      </pc:sldChg>
      <pc:sldChg chg="modNotes">
        <pc:chgData name="Benjamin Payne" userId="S::benpayne@umbc.edu::b61ff11c-ba68-49af-b001-f9f234a6aca3" providerId="AD" clId="Web-{5FBBA0C5-54EF-F706-78D5-8F3A0FA5F19D}" dt="2018-08-24T02:19:15.542" v="2"/>
        <pc:sldMkLst>
          <pc:docMk/>
          <pc:sldMk cId="847801932" sldId="326"/>
        </pc:sldMkLst>
      </pc:sldChg>
    </pc:docChg>
  </pc:docChgLst>
  <pc:docChgLst>
    <pc:chgData name="Benjamin Payne" userId="S::benpayne@umbc.edu::b61ff11c-ba68-49af-b001-f9f234a6aca3" providerId="AD" clId="Web-{2691045E-74F0-9AE5-D499-933BDD3365C6}"/>
    <pc:docChg chg="addSld delSld modSld sldOrd">
      <pc:chgData name="Benjamin Payne" userId="S::benpayne@umbc.edu::b61ff11c-ba68-49af-b001-f9f234a6aca3" providerId="AD" clId="Web-{2691045E-74F0-9AE5-D499-933BDD3365C6}" dt="2018-08-22T22:52:37.875" v="187" actId="20577"/>
      <pc:docMkLst>
        <pc:docMk/>
      </pc:docMkLst>
      <pc:sldChg chg="modSp new ord">
        <pc:chgData name="Benjamin Payne" userId="S::benpayne@umbc.edu::b61ff11c-ba68-49af-b001-f9f234a6aca3" providerId="AD" clId="Web-{2691045E-74F0-9AE5-D499-933BDD3365C6}" dt="2018-08-22T22:52:35.969" v="185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2691045E-74F0-9AE5-D499-933BDD3365C6}" dt="2018-08-22T22:08:38.312" v="16" actId="20577"/>
          <ac:spMkLst>
            <pc:docMk/>
            <pc:sldMk cId="2495309127" sldId="317"/>
            <ac:spMk id="2" creationId="{9BEB731C-8C83-4689-BECF-EE0CF0C5AEF3}"/>
          </ac:spMkLst>
        </pc:spChg>
        <pc:spChg chg="mod">
          <ac:chgData name="Benjamin Payne" userId="S::benpayne@umbc.edu::b61ff11c-ba68-49af-b001-f9f234a6aca3" providerId="AD" clId="Web-{2691045E-74F0-9AE5-D499-933BDD3365C6}" dt="2018-08-22T22:52:35.969" v="185" actId="20577"/>
          <ac:spMkLst>
            <pc:docMk/>
            <pc:sldMk cId="2495309127" sldId="317"/>
            <ac:spMk id="3" creationId="{AD836B87-E71A-433C-94AC-19BC9FA22FBD}"/>
          </ac:spMkLst>
        </pc:spChg>
      </pc:sldChg>
      <pc:sldChg chg="add del replId">
        <pc:chgData name="Benjamin Payne" userId="S::benpayne@umbc.edu::b61ff11c-ba68-49af-b001-f9f234a6aca3" providerId="AD" clId="Web-{2691045E-74F0-9AE5-D499-933BDD3365C6}" dt="2018-08-22T22:08:09.515" v="1"/>
        <pc:sldMkLst>
          <pc:docMk/>
          <pc:sldMk cId="4215032454" sldId="317"/>
        </pc:sldMkLst>
      </pc:sldChg>
      <pc:sldChg chg="new del">
        <pc:chgData name="Benjamin Payne" userId="S::benpayne@umbc.edu::b61ff11c-ba68-49af-b001-f9f234a6aca3" providerId="AD" clId="Web-{2691045E-74F0-9AE5-D499-933BDD3365C6}" dt="2018-08-22T22:12:18.393" v="170"/>
        <pc:sldMkLst>
          <pc:docMk/>
          <pc:sldMk cId="2223771999" sldId="318"/>
        </pc:sldMkLst>
      </pc:sldChg>
    </pc:docChg>
  </pc:docChgLst>
  <pc:docChgLst>
    <pc:chgData name="Benjamin Payne" userId="S::benpayne@umbc.edu::b61ff11c-ba68-49af-b001-f9f234a6aca3" providerId="AD" clId="Web-{90728697-CBDA-069F-01AF-583B980AB2BE}"/>
    <pc:docChg chg="modSld">
      <pc:chgData name="Benjamin Payne" userId="S::benpayne@umbc.edu::b61ff11c-ba68-49af-b001-f9f234a6aca3" providerId="AD" clId="Web-{90728697-CBDA-069F-01AF-583B980AB2BE}" dt="2018-08-27T23:13:53.127" v="11" actId="20577"/>
      <pc:docMkLst>
        <pc:docMk/>
      </pc:docMkLst>
      <pc:sldChg chg="modSp">
        <pc:chgData name="Benjamin Payne" userId="S::benpayne@umbc.edu::b61ff11c-ba68-49af-b001-f9f234a6aca3" providerId="AD" clId="Web-{90728697-CBDA-069F-01AF-583B980AB2BE}" dt="2018-08-27T23:13:53.127" v="10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90728697-CBDA-069F-01AF-583B980AB2BE}" dt="2018-08-27T23:13:53.127" v="1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1696B92A-F2F8-F759-099E-07F2A8CC0B0D}"/>
    <pc:docChg chg="modSld">
      <pc:chgData name="Benjamin Payne" userId="S::benpayne@umbc.edu::b61ff11c-ba68-49af-b001-f9f234a6aca3" providerId="AD" clId="Web-{1696B92A-F2F8-F759-099E-07F2A8CC0B0D}" dt="2018-08-30T21:35:02.447" v="2" actId="20577"/>
      <pc:docMkLst>
        <pc:docMk/>
      </pc:docMkLst>
      <pc:sldChg chg="modSp">
        <pc:chgData name="Benjamin Payne" userId="S::benpayne@umbc.edu::b61ff11c-ba68-49af-b001-f9f234a6aca3" providerId="AD" clId="Web-{1696B92A-F2F8-F759-099E-07F2A8CC0B0D}" dt="2018-08-30T21:35:01.228" v="0" actId="20577"/>
        <pc:sldMkLst>
          <pc:docMk/>
          <pc:sldMk cId="3807539700" sldId="321"/>
        </pc:sldMkLst>
        <pc:spChg chg="mod">
          <ac:chgData name="Benjamin Payne" userId="S::benpayne@umbc.edu::b61ff11c-ba68-49af-b001-f9f234a6aca3" providerId="AD" clId="Web-{1696B92A-F2F8-F759-099E-07F2A8CC0B0D}" dt="2018-08-30T21:35:01.228" v="0" actId="20577"/>
          <ac:spMkLst>
            <pc:docMk/>
            <pc:sldMk cId="3807539700" sldId="321"/>
            <ac:spMk id="3" creationId="{9A6D76D1-0FD2-44D1-888E-57B09F93CB68}"/>
          </ac:spMkLst>
        </pc:spChg>
      </pc:sldChg>
    </pc:docChg>
  </pc:docChgLst>
  <pc:docChgLst>
    <pc:chgData name="Benjamin Payne" userId="S::benpayne@umbc.edu::b61ff11c-ba68-49af-b001-f9f234a6aca3" providerId="AD" clId="Web-{AA085C1A-2A44-E151-2E14-94CE3FF9B009}"/>
    <pc:docChg chg="addSld modSld">
      <pc:chgData name="Benjamin Payne" userId="S::benpayne@umbc.edu::b61ff11c-ba68-49af-b001-f9f234a6aca3" providerId="AD" clId="Web-{AA085C1A-2A44-E151-2E14-94CE3FF9B009}" dt="2018-08-29T03:04:17.400" v="734" actId="20577"/>
      <pc:docMkLst>
        <pc:docMk/>
      </pc:docMkLst>
      <pc:sldChg chg="modSp">
        <pc:chgData name="Benjamin Payne" userId="S::benpayne@umbc.edu::b61ff11c-ba68-49af-b001-f9f234a6aca3" providerId="AD" clId="Web-{AA085C1A-2A44-E151-2E14-94CE3FF9B009}" dt="2018-08-29T02:18:41.327" v="261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A085C1A-2A44-E151-2E14-94CE3FF9B009}" dt="2018-08-29T02:18:41.327" v="26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19:40.441" v="36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A085C1A-2A44-E151-2E14-94CE3FF9B009}" dt="2018-08-29T01:19:40.441" v="36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24.916" v="135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AA085C1A-2A44-E151-2E14-94CE3FF9B009}" dt="2018-08-29T02:06:24.916" v="135" actId="20577"/>
          <ac:spMkLst>
            <pc:docMk/>
            <pc:sldMk cId="2968388444" sldId="272"/>
            <ac:spMk id="3" creationId="{55A880FE-9DE4-437A-BA99-8A01145140C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33.197" v="141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AA085C1A-2A44-E151-2E14-94CE3FF9B009}" dt="2018-08-29T02:06:33.197" v="141" actId="20577"/>
          <ac:spMkLst>
            <pc:docMk/>
            <pc:sldMk cId="1824397595" sldId="273"/>
            <ac:spMk id="3" creationId="{B34CCA8B-EB7D-49D2-94BF-CF38A4B77E1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7:42.440" v="280" actId="1076"/>
        <pc:sldMkLst>
          <pc:docMk/>
          <pc:sldMk cId="1244777073" sldId="276"/>
        </pc:sldMkLst>
        <pc:spChg chg="mod">
          <ac:chgData name="Benjamin Payne" userId="S::benpayne@umbc.edu::b61ff11c-ba68-49af-b001-f9f234a6aca3" providerId="AD" clId="Web-{AA085C1A-2A44-E151-2E14-94CE3FF9B009}" dt="2018-08-29T02:26:54.329" v="272" actId="20577"/>
          <ac:spMkLst>
            <pc:docMk/>
            <pc:sldMk cId="1244777073" sldId="276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7:38.065" v="279" actId="14100"/>
          <ac:spMkLst>
            <pc:docMk/>
            <pc:sldMk cId="1244777073" sldId="276"/>
            <ac:spMk id="5" creationId="{730BB0B3-3D84-4A2A-81D1-58F447139E85}"/>
          </ac:spMkLst>
        </pc:spChg>
        <pc:spChg chg="mod">
          <ac:chgData name="Benjamin Payne" userId="S::benpayne@umbc.edu::b61ff11c-ba68-49af-b001-f9f234a6aca3" providerId="AD" clId="Web-{AA085C1A-2A44-E151-2E14-94CE3FF9B009}" dt="2018-08-29T02:27:42.440" v="280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6:48.650" v="246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AA085C1A-2A44-E151-2E14-94CE3FF9B009}" dt="2018-08-29T02:16:48.650" v="246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06:48.57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AA085C1A-2A44-E151-2E14-94CE3FF9B009}" dt="2018-08-29T01:06:41.200" v="8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AA085C1A-2A44-E151-2E14-94CE3FF9B009}" dt="2018-08-29T01:06:48.575" v="16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25.631" v="299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AA085C1A-2A44-E151-2E14-94CE3FF9B009}" dt="2018-08-29T02:29:05.490" v="289" actId="20577"/>
          <ac:spMkLst>
            <pc:docMk/>
            <pc:sldMk cId="506731024" sldId="292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9:25.631" v="299" actId="20577"/>
          <ac:spMkLst>
            <pc:docMk/>
            <pc:sldMk cId="506731024" sldId="292"/>
            <ac:spMk id="5" creationId="{F2761F8E-36E4-4150-BE56-9CAD97BBA157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2:55.297" v="123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AA085C1A-2A44-E151-2E14-94CE3FF9B009}" dt="2018-08-29T02:02:55.297" v="123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39:01.323" v="364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A085C1A-2A44-E151-2E14-94CE3FF9B009}" dt="2018-08-29T02:38:46.401" v="345" actId="20577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AA085C1A-2A44-E151-2E14-94CE3FF9B009}" dt="2018-08-29T02:39:01.323" v="364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23.728" v="340"/>
          <ac:spMkLst>
            <pc:docMk/>
            <pc:sldMk cId="2440936555" sldId="295"/>
            <ac:spMk id="5" creationId="{B81A14D0-8469-433C-9AB5-C440C5A715BC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34.322" v="342"/>
          <ac:spMkLst>
            <pc:docMk/>
            <pc:sldMk cId="2440936555" sldId="295"/>
            <ac:spMk id="6" creationId="{3BAB614C-6C06-45F6-9C30-4C6A86FAC1DD}"/>
          </ac:spMkLst>
        </pc:spChg>
      </pc:sldChg>
      <pc:sldChg chg="addSp modSp">
        <pc:chgData name="Benjamin Payne" userId="S::benpayne@umbc.edu::b61ff11c-ba68-49af-b001-f9f234a6aca3" providerId="AD" clId="Web-{AA085C1A-2A44-E151-2E14-94CE3FF9B009}" dt="2018-08-29T02:50:00.838" v="522"/>
        <pc:sldMkLst>
          <pc:docMk/>
          <pc:sldMk cId="2549415326" sldId="296"/>
        </pc:sldMkLst>
        <pc:spChg chg="add mod">
          <ac:chgData name="Benjamin Payne" userId="S::benpayne@umbc.edu::b61ff11c-ba68-49af-b001-f9f234a6aca3" providerId="AD" clId="Web-{AA085C1A-2A44-E151-2E14-94CE3FF9B009}" dt="2018-08-29T02:46:13.321" v="472" actId="20577"/>
          <ac:spMkLst>
            <pc:docMk/>
            <pc:sldMk cId="2549415326" sldId="296"/>
            <ac:spMk id="4" creationId="{4968F896-6301-4907-A7FD-4A6C01E9EB27}"/>
          </ac:spMkLst>
        </pc:spChg>
        <pc:spChg chg="mod">
          <ac:chgData name="Benjamin Payne" userId="S::benpayne@umbc.edu::b61ff11c-ba68-49af-b001-f9f234a6aca3" providerId="AD" clId="Web-{AA085C1A-2A44-E151-2E14-94CE3FF9B009}" dt="2018-08-29T02:49:39.275" v="519" actId="1076"/>
          <ac:spMkLst>
            <pc:docMk/>
            <pc:sldMk cId="2549415326" sldId="296"/>
            <ac:spMk id="5" creationId="{26CE8196-13F9-48D5-B5D3-4311A3D59FE3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33.572" v="480" actId="20577"/>
          <ac:spMkLst>
            <pc:docMk/>
            <pc:sldMk cId="2549415326" sldId="296"/>
            <ac:spMk id="6" creationId="{A4307D0F-EDBD-41FC-927E-3A07CFFDFC55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45.604" v="484" actId="1076"/>
          <ac:spMkLst>
            <pc:docMk/>
            <pc:sldMk cId="2549415326" sldId="296"/>
            <ac:spMk id="7" creationId="{22FB49A5-C7CD-4283-8A79-B9AC71AB3AC0}"/>
          </ac:spMkLst>
        </pc:spChg>
        <pc:spChg chg="add mod">
          <ac:chgData name="Benjamin Payne" userId="S::benpayne@umbc.edu::b61ff11c-ba68-49af-b001-f9f234a6aca3" providerId="AD" clId="Web-{AA085C1A-2A44-E151-2E14-94CE3FF9B009}" dt="2018-08-29T02:50:00.838" v="522"/>
          <ac:spMkLst>
            <pc:docMk/>
            <pc:sldMk cId="2549415326" sldId="296"/>
            <ac:spMk id="8" creationId="{8F385A90-A8B5-4B1A-96F3-18C2416CFE79}"/>
          </ac:spMkLst>
        </pc:spChg>
        <pc:spChg chg="add mod">
          <ac:chgData name="Benjamin Payne" userId="S::benpayne@umbc.edu::b61ff11c-ba68-49af-b001-f9f234a6aca3" providerId="AD" clId="Web-{AA085C1A-2A44-E151-2E14-94CE3FF9B009}" dt="2018-08-29T02:49:46.291" v="520" actId="1076"/>
          <ac:spMkLst>
            <pc:docMk/>
            <pc:sldMk cId="2549415326" sldId="296"/>
            <ac:spMk id="9" creationId="{61949991-6E25-4E6B-BEFE-93BC7FE1A04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39.757" v="303" actId="20577"/>
        <pc:sldMkLst>
          <pc:docMk/>
          <pc:sldMk cId="3357745213" sldId="309"/>
        </pc:sldMkLst>
        <pc:spChg chg="mod">
          <ac:chgData name="Benjamin Payne" userId="S::benpayne@umbc.edu::b61ff11c-ba68-49af-b001-f9f234a6aca3" providerId="AD" clId="Web-{AA085C1A-2A44-E151-2E14-94CE3FF9B009}" dt="2018-08-29T02:29:39.757" v="303" actId="20577"/>
          <ac:spMkLst>
            <pc:docMk/>
            <pc:sldMk cId="3357745213" sldId="309"/>
            <ac:spMk id="7" creationId="{50A9FDA1-AFE1-4866-B98F-B7314EE5B69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30:13.477" v="310" actId="20577"/>
        <pc:sldMkLst>
          <pc:docMk/>
          <pc:sldMk cId="4097117966" sldId="312"/>
        </pc:sldMkLst>
        <pc:spChg chg="mod">
          <ac:chgData name="Benjamin Payne" userId="S::benpayne@umbc.edu::b61ff11c-ba68-49af-b001-f9f234a6aca3" providerId="AD" clId="Web-{AA085C1A-2A44-E151-2E14-94CE3FF9B009}" dt="2018-08-29T02:30:13.477" v="310" actId="20577"/>
          <ac:spMkLst>
            <pc:docMk/>
            <pc:sldMk cId="4097117966" sldId="312"/>
            <ac:spMk id="3" creationId="{E1055E2D-A790-4304-A1AC-1698727C2BF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4:01.613" v="182" actId="14100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A085C1A-2A44-E151-2E14-94CE3FF9B009}" dt="2018-08-29T02:14:01.613" v="182" actId="14100"/>
          <ac:spMkLst>
            <pc:docMk/>
            <pc:sldMk cId="2122360367" sldId="314"/>
            <ac:spMk id="3" creationId="{502A89A5-E10C-4E54-AD4C-F26F7333A07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18.838" v="51" actId="2057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AA085C1A-2A44-E151-2E14-94CE3FF9B009}" dt="2018-08-29T01:40:18.838" v="51" actId="20577"/>
          <ac:spMkLst>
            <pc:docMk/>
            <pc:sldMk cId="404273786" sldId="328"/>
            <ac:spMk id="2" creationId="{9E4D8E86-D175-4F24-9010-71D6DAC6037A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26.448" v="58" actId="20577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AA085C1A-2A44-E151-2E14-94CE3FF9B009}" dt="2018-08-29T01:40:26.448" v="58" actId="20577"/>
          <ac:spMkLst>
            <pc:docMk/>
            <pc:sldMk cId="1094645322" sldId="329"/>
            <ac:spMk id="2" creationId="{0BD29CDC-EF3B-429C-B472-104136E53569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3:01:11.705" v="674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A085C1A-2A44-E151-2E14-94CE3FF9B009}" dt="2018-08-29T03:01:11.705" v="674" actId="20577"/>
          <ac:spMkLst>
            <pc:docMk/>
            <pc:sldMk cId="1313687620" sldId="331"/>
            <ac:spMk id="3" creationId="{3725D67B-2CD5-432F-A0BF-92A740E6478C}"/>
          </ac:spMkLst>
        </pc:spChg>
        <pc:spChg chg="add del">
          <ac:chgData name="Benjamin Payne" userId="S::benpayne@umbc.edu::b61ff11c-ba68-49af-b001-f9f234a6aca3" providerId="AD" clId="Web-{AA085C1A-2A44-E151-2E14-94CE3FF9B009}" dt="2018-08-29T02:57:44.287" v="609"/>
          <ac:spMkLst>
            <pc:docMk/>
            <pc:sldMk cId="1313687620" sldId="331"/>
            <ac:spMk id="4" creationId="{C7CEC110-FFC9-4A7A-BA16-05DBDC49947E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45:31.867" v="448" actId="20577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A085C1A-2A44-E151-2E14-94CE3FF9B009}" dt="2018-08-29T02:45:31.867" v="448" actId="20577"/>
          <ac:spMkLst>
            <pc:docMk/>
            <pc:sldMk cId="3084333783" sldId="332"/>
            <ac:spMk id="5" creationId="{0C9F56B3-4CA3-4A20-866E-23F2A071A04C}"/>
          </ac:spMkLst>
        </pc:spChg>
        <pc:spChg chg="add mod">
          <ac:chgData name="Benjamin Payne" userId="S::benpayne@umbc.edu::b61ff11c-ba68-49af-b001-f9f234a6aca3" providerId="AD" clId="Web-{AA085C1A-2A44-E151-2E14-94CE3FF9B009}" dt="2018-08-29T02:45:11.335" v="441" actId="20577"/>
          <ac:spMkLst>
            <pc:docMk/>
            <pc:sldMk cId="3084333783" sldId="332"/>
            <ac:spMk id="6" creationId="{FBF6DD79-D378-4119-BACF-8DEFF9BDA18A}"/>
          </ac:spMkLst>
        </pc:spChg>
        <pc:spChg chg="add del">
          <ac:chgData name="Benjamin Payne" userId="S::benpayne@umbc.edu::b61ff11c-ba68-49af-b001-f9f234a6aca3" providerId="AD" clId="Web-{AA085C1A-2A44-E151-2E14-94CE3FF9B009}" dt="2018-08-29T02:45:22.991" v="445"/>
          <ac:spMkLst>
            <pc:docMk/>
            <pc:sldMk cId="3084333783" sldId="332"/>
            <ac:spMk id="7" creationId="{6285E3A3-8B4B-4EAB-A585-066BDCA79485}"/>
          </ac:spMkLst>
        </pc:spChg>
      </pc:sldChg>
      <pc:sldChg chg="addSp delSp modSp new">
        <pc:chgData name="Benjamin Payne" userId="S::benpayne@umbc.edu::b61ff11c-ba68-49af-b001-f9f234a6aca3" providerId="AD" clId="Web-{AA085C1A-2A44-E151-2E14-94CE3FF9B009}" dt="2018-08-29T03:04:16.743" v="732" actId="20577"/>
        <pc:sldMkLst>
          <pc:docMk/>
          <pc:sldMk cId="4212562555" sldId="336"/>
        </pc:sldMkLst>
        <pc:spChg chg="mod">
          <ac:chgData name="Benjamin Payne" userId="S::benpayne@umbc.edu::b61ff11c-ba68-49af-b001-f9f234a6aca3" providerId="AD" clId="Web-{AA085C1A-2A44-E151-2E14-94CE3FF9B009}" dt="2018-08-29T03:04:09.134" v="729" actId="14100"/>
          <ac:spMkLst>
            <pc:docMk/>
            <pc:sldMk cId="4212562555" sldId="336"/>
            <ac:spMk id="2" creationId="{5E11A7C0-C3EB-4E65-8376-E9DE685940C2}"/>
          </ac:spMkLst>
        </pc:spChg>
        <pc:spChg chg="del">
          <ac:chgData name="Benjamin Payne" userId="S::benpayne@umbc.edu::b61ff11c-ba68-49af-b001-f9f234a6aca3" providerId="AD" clId="Web-{AA085C1A-2A44-E151-2E14-94CE3FF9B009}" dt="2018-08-29T03:02:57.444" v="691"/>
          <ac:spMkLst>
            <pc:docMk/>
            <pc:sldMk cId="4212562555" sldId="336"/>
            <ac:spMk id="3" creationId="{088A6EE8-53E2-4515-A5C7-52AEF57FD7DF}"/>
          </ac:spMkLst>
        </pc:spChg>
        <pc:spChg chg="add mod">
          <ac:chgData name="Benjamin Payne" userId="S::benpayne@umbc.edu::b61ff11c-ba68-49af-b001-f9f234a6aca3" providerId="AD" clId="Web-{AA085C1A-2A44-E151-2E14-94CE3FF9B009}" dt="2018-08-29T03:04:16.743" v="732" actId="20577"/>
          <ac:spMkLst>
            <pc:docMk/>
            <pc:sldMk cId="4212562555" sldId="336"/>
            <ac:spMk id="4" creationId="{C7250402-D110-491E-9A19-5B372372A43F}"/>
          </ac:spMkLst>
        </pc:spChg>
        <pc:picChg chg="add mod ord">
          <ac:chgData name="Benjamin Payne" userId="S::benpayne@umbc.edu::b61ff11c-ba68-49af-b001-f9f234a6aca3" providerId="AD" clId="Web-{AA085C1A-2A44-E151-2E14-94CE3FF9B009}" dt="2018-08-29T03:03:49.649" v="726" actId="14100"/>
          <ac:picMkLst>
            <pc:docMk/>
            <pc:sldMk cId="4212562555" sldId="336"/>
            <ac:picMk id="5" creationId="{0DB267C2-9F99-41C8-B2D9-A9C6F9A69EE2}"/>
          </ac:picMkLst>
        </pc:picChg>
      </pc:sldChg>
      <pc:sldChg chg="addSp modSp add replId">
        <pc:chgData name="Benjamin Payne" userId="S::benpayne@umbc.edu::b61ff11c-ba68-49af-b001-f9f234a6aca3" providerId="AD" clId="Web-{AA085C1A-2A44-E151-2E14-94CE3FF9B009}" dt="2018-08-29T03:01:11.846" v="676"/>
        <pc:sldMkLst>
          <pc:docMk/>
          <pc:sldMk cId="1746825333" sldId="337"/>
        </pc:sldMkLst>
        <pc:spChg chg="add mod">
          <ac:chgData name="Benjamin Payne" userId="S::benpayne@umbc.edu::b61ff11c-ba68-49af-b001-f9f234a6aca3" providerId="AD" clId="Web-{AA085C1A-2A44-E151-2E14-94CE3FF9B009}" dt="2018-08-29T02:50:58.715" v="532" actId="14100"/>
          <ac:spMkLst>
            <pc:docMk/>
            <pc:sldMk cId="1746825333" sldId="337"/>
            <ac:spMk id="5" creationId="{AD946D2E-40BF-4D1D-9672-5200697AC729}"/>
          </ac:spMkLst>
        </pc:spChg>
        <pc:spChg chg="add">
          <ac:chgData name="Benjamin Payne" userId="S::benpayne@umbc.edu::b61ff11c-ba68-49af-b001-f9f234a6aca3" providerId="AD" clId="Web-{AA085C1A-2A44-E151-2E14-94CE3FF9B009}" dt="2018-08-29T03:01:11.846" v="676"/>
          <ac:spMkLst>
            <pc:docMk/>
            <pc:sldMk cId="1746825333" sldId="337"/>
            <ac:spMk id="6" creationId="{DAB958A2-5364-4EBB-93E6-BAAEEEF05368}"/>
          </ac:spMkLst>
        </pc:spChg>
      </pc:sldChg>
      <pc:sldChg chg="modSp add replId">
        <pc:chgData name="Benjamin Payne" userId="S::benpayne@umbc.edu::b61ff11c-ba68-49af-b001-f9f234a6aca3" providerId="AD" clId="Web-{AA085C1A-2A44-E151-2E14-94CE3FF9B009}" dt="2018-08-29T02:51:29.951" v="536" actId="14100"/>
        <pc:sldMkLst>
          <pc:docMk/>
          <pc:sldMk cId="3316935388" sldId="338"/>
        </pc:sldMkLst>
        <pc:spChg chg="mod">
          <ac:chgData name="Benjamin Payne" userId="S::benpayne@umbc.edu::b61ff11c-ba68-49af-b001-f9f234a6aca3" providerId="AD" clId="Web-{AA085C1A-2A44-E151-2E14-94CE3FF9B009}" dt="2018-08-29T02:51:29.951" v="536" actId="14100"/>
          <ac:spMkLst>
            <pc:docMk/>
            <pc:sldMk cId="3316935388" sldId="338"/>
            <ac:spMk id="5" creationId="{AD946D2E-40BF-4D1D-9672-5200697AC729}"/>
          </ac:spMkLst>
        </pc:spChg>
      </pc:sldChg>
      <pc:sldChg chg="delSp modSp add replId">
        <pc:chgData name="Benjamin Payne" userId="S::benpayne@umbc.edu::b61ff11c-ba68-49af-b001-f9f234a6aca3" providerId="AD" clId="Web-{AA085C1A-2A44-E151-2E14-94CE3FF9B009}" dt="2018-08-29T02:52:24.391" v="557" actId="14100"/>
        <pc:sldMkLst>
          <pc:docMk/>
          <pc:sldMk cId="2888850214" sldId="339"/>
        </pc:sldMkLst>
        <pc:spChg chg="mod">
          <ac:chgData name="Benjamin Payne" userId="S::benpayne@umbc.edu::b61ff11c-ba68-49af-b001-f9f234a6aca3" providerId="AD" clId="Web-{AA085C1A-2A44-E151-2E14-94CE3FF9B009}" dt="2018-08-29T02:52:24.391" v="557" actId="14100"/>
          <ac:spMkLst>
            <pc:docMk/>
            <pc:sldMk cId="2888850214" sldId="339"/>
            <ac:spMk id="2" creationId="{CB447AE8-B26B-476B-9FF7-684A3F0ADB1F}"/>
          </ac:spMkLst>
        </pc:spChg>
        <pc:spChg chg="del">
          <ac:chgData name="Benjamin Payne" userId="S::benpayne@umbc.edu::b61ff11c-ba68-49af-b001-f9f234a6aca3" providerId="AD" clId="Web-{AA085C1A-2A44-E151-2E14-94CE3FF9B009}" dt="2018-08-29T02:52:01.171" v="538"/>
          <ac:spMkLst>
            <pc:docMk/>
            <pc:sldMk cId="2888850214" sldId="339"/>
            <ac:spMk id="5" creationId="{AD946D2E-40BF-4D1D-9672-5200697AC729}"/>
          </ac:spMkLst>
        </pc:spChg>
      </pc:sldChg>
      <pc:sldChg chg="addSp modSp add replId">
        <pc:chgData name="Benjamin Payne" userId="S::benpayne@umbc.edu::b61ff11c-ba68-49af-b001-f9f234a6aca3" providerId="AD" clId="Web-{AA085C1A-2A44-E151-2E14-94CE3FF9B009}" dt="2018-08-29T02:56:48.988" v="607" actId="1076"/>
        <pc:sldMkLst>
          <pc:docMk/>
          <pc:sldMk cId="260006571" sldId="340"/>
        </pc:sldMkLst>
        <pc:spChg chg="add mod">
          <ac:chgData name="Benjamin Payne" userId="S::benpayne@umbc.edu::b61ff11c-ba68-49af-b001-f9f234a6aca3" providerId="AD" clId="Web-{AA085C1A-2A44-E151-2E14-94CE3FF9B009}" dt="2018-08-29T02:54:10.728" v="569" actId="1076"/>
          <ac:spMkLst>
            <pc:docMk/>
            <pc:sldMk cId="260006571" sldId="340"/>
            <ac:spMk id="5" creationId="{CD040195-A661-4F28-82C8-D6EE5562C162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42.486" v="585" actId="14100"/>
          <ac:spMkLst>
            <pc:docMk/>
            <pc:sldMk cId="260006571" sldId="340"/>
            <ac:spMk id="6" creationId="{0FD53741-E14A-4267-91DE-98B020AC5CAA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34.533" v="583" actId="14100"/>
          <ac:spMkLst>
            <pc:docMk/>
            <pc:sldMk cId="260006571" sldId="340"/>
            <ac:spMk id="7" creationId="{F8A4208D-2E26-457F-86D0-F34D25C887BD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1.471" v="587" actId="1076"/>
          <ac:spMkLst>
            <pc:docMk/>
            <pc:sldMk cId="260006571" sldId="340"/>
            <ac:spMk id="8" creationId="{C1C7650A-DFA9-422E-8CDF-8E533CF1B6A5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7.580" v="589" actId="1076"/>
          <ac:spMkLst>
            <pc:docMk/>
            <pc:sldMk cId="260006571" sldId="340"/>
            <ac:spMk id="9" creationId="{61A9EBB6-51A5-469E-BDEC-ED20EB741227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9.847" v="594" actId="14100"/>
          <ac:spMkLst>
            <pc:docMk/>
            <pc:sldMk cId="260006571" sldId="340"/>
            <ac:spMk id="10" creationId="{5B939152-C41F-4895-A7A3-52A73E0D8C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4.128" v="593" actId="1076"/>
          <ac:spMkLst>
            <pc:docMk/>
            <pc:sldMk cId="260006571" sldId="340"/>
            <ac:spMk id="11" creationId="{7875A090-3956-4D90-99A8-4B90B6B75D4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29.035" v="597" actId="1076"/>
          <ac:spMkLst>
            <pc:docMk/>
            <pc:sldMk cId="260006571" sldId="340"/>
            <ac:spMk id="12" creationId="{C8C24E51-4F5E-4DA4-8CD3-C863DF91406E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34.394" v="598" actId="1076"/>
          <ac:spMkLst>
            <pc:docMk/>
            <pc:sldMk cId="260006571" sldId="340"/>
            <ac:spMk id="13" creationId="{FB3EB790-892E-488B-9851-81B017BC732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73" v="605" actId="1076"/>
          <ac:spMkLst>
            <pc:docMk/>
            <pc:sldMk cId="260006571" sldId="340"/>
            <ac:spMk id="14" creationId="{5557B3F9-9034-4979-AB08-43EBFC5299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6" actId="1076"/>
          <ac:spMkLst>
            <pc:docMk/>
            <pc:sldMk cId="260006571" sldId="340"/>
            <ac:spMk id="15" creationId="{23B1B825-E229-4BEA-AFCA-F661CA7C2949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7" actId="1076"/>
          <ac:spMkLst>
            <pc:docMk/>
            <pc:sldMk cId="260006571" sldId="340"/>
            <ac:spMk id="16" creationId="{994BA42F-18EA-4C8B-B27F-9C7723C0C0F0}"/>
          </ac:spMkLst>
        </pc:spChg>
      </pc:sldChg>
    </pc:docChg>
  </pc:docChgLst>
  <pc:docChgLst>
    <pc:chgData name="Benjamin Payne" userId="S::benpayne@umbc.edu::b61ff11c-ba68-49af-b001-f9f234a6aca3" providerId="AD" clId="Web-{C695E0A6-6BEC-D264-33E3-A907709C632C}"/>
    <pc:docChg chg="modSld">
      <pc:chgData name="Benjamin Payne" userId="S::benpayne@umbc.edu::b61ff11c-ba68-49af-b001-f9f234a6aca3" providerId="AD" clId="Web-{C695E0A6-6BEC-D264-33E3-A907709C632C}" dt="2018-08-27T23:04:33.431" v="25" actId="20577"/>
      <pc:docMkLst>
        <pc:docMk/>
      </pc:docMkLst>
      <pc:sldChg chg="modSp">
        <pc:chgData name="Benjamin Payne" userId="S::benpayne@umbc.edu::b61ff11c-ba68-49af-b001-f9f234a6aca3" providerId="AD" clId="Web-{C695E0A6-6BEC-D264-33E3-A907709C632C}" dt="2018-08-27T23:04:33.431" v="24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C695E0A6-6BEC-D264-33E3-A907709C632C}" dt="2018-08-27T23:04:33.431" v="24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BC4E5744-627F-1EA2-BD2A-25A22953D42F}"/>
    <pc:docChg chg="modSld">
      <pc:chgData name="Benjamin Payne" userId="S::benpayne@umbc.edu::b61ff11c-ba68-49af-b001-f9f234a6aca3" providerId="AD" clId="Web-{BC4E5744-627F-1EA2-BD2A-25A22953D42F}" dt="2018-08-30T01:12:56.493" v="13" actId="20577"/>
      <pc:docMkLst>
        <pc:docMk/>
      </pc:docMkLst>
      <pc:sldChg chg="modSp">
        <pc:chgData name="Benjamin Payne" userId="S::benpayne@umbc.edu::b61ff11c-ba68-49af-b001-f9f234a6aca3" providerId="AD" clId="Web-{BC4E5744-627F-1EA2-BD2A-25A22953D42F}" dt="2018-08-30T01:12:35.508" v="0" actId="20577"/>
        <pc:sldMkLst>
          <pc:docMk/>
          <pc:sldMk cId="3454123665" sldId="310"/>
        </pc:sldMkLst>
        <pc:spChg chg="mod">
          <ac:chgData name="Benjamin Payne" userId="S::benpayne@umbc.edu::b61ff11c-ba68-49af-b001-f9f234a6aca3" providerId="AD" clId="Web-{BC4E5744-627F-1EA2-BD2A-25A22953D42F}" dt="2018-08-30T01:12:35.508" v="0" actId="20577"/>
          <ac:spMkLst>
            <pc:docMk/>
            <pc:sldMk cId="3454123665" sldId="310"/>
            <ac:spMk id="3" creationId="{52A56910-6F5E-44B2-8A38-5E6525782E04}"/>
          </ac:spMkLst>
        </pc:spChg>
      </pc:sldChg>
      <pc:sldChg chg="modSp">
        <pc:chgData name="Benjamin Payne" userId="S::benpayne@umbc.edu::b61ff11c-ba68-49af-b001-f9f234a6aca3" providerId="AD" clId="Web-{BC4E5744-627F-1EA2-BD2A-25A22953D42F}" dt="2018-08-30T01:12:54.680" v="11" actId="20577"/>
        <pc:sldMkLst>
          <pc:docMk/>
          <pc:sldMk cId="796337925" sldId="333"/>
        </pc:sldMkLst>
        <pc:spChg chg="mod">
          <ac:chgData name="Benjamin Payne" userId="S::benpayne@umbc.edu::b61ff11c-ba68-49af-b001-f9f234a6aca3" providerId="AD" clId="Web-{BC4E5744-627F-1EA2-BD2A-25A22953D42F}" dt="2018-08-30T01:12:54.680" v="11" actId="20577"/>
          <ac:spMkLst>
            <pc:docMk/>
            <pc:sldMk cId="796337925" sldId="333"/>
            <ac:spMk id="3" creationId="{B9544B92-023E-4D6E-8A41-3A58BCA13DF5}"/>
          </ac:spMkLst>
        </pc:spChg>
      </pc:sldChg>
    </pc:docChg>
  </pc:docChgLst>
  <pc:docChgLst>
    <pc:chgData name="Benjamin Payne" userId="S::benpayne@umbc.edu::b61ff11c-ba68-49af-b001-f9f234a6aca3" providerId="AD" clId="Web-{ECAC5DFB-304C-E803-1EEE-99F6D4E5971C}"/>
    <pc:docChg chg="addSld modSld sldOrd">
      <pc:chgData name="Benjamin Payne" userId="S::benpayne@umbc.edu::b61ff11c-ba68-49af-b001-f9f234a6aca3" providerId="AD" clId="Web-{ECAC5DFB-304C-E803-1EEE-99F6D4E5971C}" dt="2018-08-25T17:24:11.086" v="927" actId="20577"/>
      <pc:docMkLst>
        <pc:docMk/>
      </pc:docMkLst>
      <pc:sldChg chg="modSp">
        <pc:chgData name="Benjamin Payne" userId="S::benpayne@umbc.edu::b61ff11c-ba68-49af-b001-f9f234a6aca3" providerId="AD" clId="Web-{ECAC5DFB-304C-E803-1EEE-99F6D4E5971C}" dt="2018-08-25T16:08:46.970" v="4" actId="20577"/>
        <pc:sldMkLst>
          <pc:docMk/>
          <pc:sldMk cId="1847525645" sldId="257"/>
        </pc:sldMkLst>
        <pc:spChg chg="mod">
          <ac:chgData name="Benjamin Payne" userId="S::benpayne@umbc.edu::b61ff11c-ba68-49af-b001-f9f234a6aca3" providerId="AD" clId="Web-{ECAC5DFB-304C-E803-1EEE-99F6D4E5971C}" dt="2018-08-25T16:08:46.970" v="4" actId="20577"/>
          <ac:spMkLst>
            <pc:docMk/>
            <pc:sldMk cId="1847525645" sldId="257"/>
            <ac:spMk id="3" creationId="{93BBC295-1D9C-48E2-BFC5-73DAD68A82CF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15:41.172" v="94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ECAC5DFB-304C-E803-1EEE-99F6D4E5971C}" dt="2018-08-25T16:15:41.172" v="94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8:13.170" v="184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ECAC5DFB-304C-E803-1EEE-99F6D4E5971C}" dt="2018-08-25T16:28:13.170" v="184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9:01.544" v="252" actId="20577"/>
        <pc:sldMkLst>
          <pc:docMk/>
          <pc:sldMk cId="1876768357" sldId="260"/>
        </pc:sldMkLst>
        <pc:spChg chg="mod">
          <ac:chgData name="Benjamin Payne" userId="S::benpayne@umbc.edu::b61ff11c-ba68-49af-b001-f9f234a6aca3" providerId="AD" clId="Web-{ECAC5DFB-304C-E803-1EEE-99F6D4E5971C}" dt="2018-08-25T16:39:01.544" v="252" actId="20577"/>
          <ac:spMkLst>
            <pc:docMk/>
            <pc:sldMk cId="1876768357" sldId="260"/>
            <ac:spMk id="3" creationId="{015B042E-5F09-4099-A737-D53A1BD32AA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13:01.901" v="808" actId="20577"/>
        <pc:sldMkLst>
          <pc:docMk/>
          <pc:sldMk cId="4278842127" sldId="265"/>
        </pc:sldMkLst>
        <pc:spChg chg="mod">
          <ac:chgData name="Benjamin Payne" userId="S::benpayne@umbc.edu::b61ff11c-ba68-49af-b001-f9f234a6aca3" providerId="AD" clId="Web-{ECAC5DFB-304C-E803-1EEE-99F6D4E5971C}" dt="2018-08-25T17:13:01.901" v="808" actId="20577"/>
          <ac:spMkLst>
            <pc:docMk/>
            <pc:sldMk cId="4278842127" sldId="265"/>
            <ac:spMk id="3" creationId="{BFBA8429-B089-4264-A062-0E8D525F86E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30:40.107" v="203" actId="20577"/>
        <pc:sldMkLst>
          <pc:docMk/>
          <pc:sldMk cId="900156501" sldId="267"/>
        </pc:sldMkLst>
        <pc:spChg chg="add mod">
          <ac:chgData name="Benjamin Payne" userId="S::benpayne@umbc.edu::b61ff11c-ba68-49af-b001-f9f234a6aca3" providerId="AD" clId="Web-{ECAC5DFB-304C-E803-1EEE-99F6D4E5971C}" dt="2018-08-25T16:30:40.107" v="203" actId="20577"/>
          <ac:spMkLst>
            <pc:docMk/>
            <pc:sldMk cId="900156501" sldId="267"/>
            <ac:spMk id="5" creationId="{4861EA67-4EC8-4BDF-AD5D-05E6A1C79F21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2:09.045" v="216" actId="20577"/>
        <pc:sldMkLst>
          <pc:docMk/>
          <pc:sldMk cId="3201166040" sldId="268"/>
        </pc:sldMkLst>
        <pc:spChg chg="mod">
          <ac:chgData name="Benjamin Payne" userId="S::benpayne@umbc.edu::b61ff11c-ba68-49af-b001-f9f234a6aca3" providerId="AD" clId="Web-{ECAC5DFB-304C-E803-1EEE-99F6D4E5971C}" dt="2018-08-25T16:32:09.045" v="216" actId="20577"/>
          <ac:spMkLst>
            <pc:docMk/>
            <pc:sldMk cId="3201166040" sldId="268"/>
            <ac:spMk id="3" creationId="{0E96B853-006F-4B8E-9902-C577175E35D6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41:54.293" v="262" actId="1076"/>
        <pc:sldMkLst>
          <pc:docMk/>
          <pc:sldMk cId="1244777073" sldId="276"/>
        </pc:sldMkLst>
        <pc:spChg chg="add mod">
          <ac:chgData name="Benjamin Payne" userId="S::benpayne@umbc.edu::b61ff11c-ba68-49af-b001-f9f234a6aca3" providerId="AD" clId="Web-{ECAC5DFB-304C-E803-1EEE-99F6D4E5971C}" dt="2018-08-25T16:41:51.371" v="261" actId="1076"/>
          <ac:spMkLst>
            <pc:docMk/>
            <pc:sldMk cId="1244777073" sldId="276"/>
            <ac:spMk id="5" creationId="{730BB0B3-3D84-4A2A-81D1-58F447139E85}"/>
          </ac:spMkLst>
        </pc:spChg>
        <pc:spChg chg="add mod">
          <ac:chgData name="Benjamin Payne" userId="S::benpayne@umbc.edu::b61ff11c-ba68-49af-b001-f9f234a6aca3" providerId="AD" clId="Web-{ECAC5DFB-304C-E803-1EEE-99F6D4E5971C}" dt="2018-08-25T16:41:54.293" v="262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24:09.993" v="925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ECAC5DFB-304C-E803-1EEE-99F6D4E5971C}" dt="2018-08-25T17:24:09.993" v="925" actId="20577"/>
          <ac:spMkLst>
            <pc:docMk/>
            <pc:sldMk cId="2348569640" sldId="278"/>
            <ac:spMk id="4" creationId="{FD36BDEC-DE04-4B10-9D65-B87B2F0A789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9:05.578" v="115" actId="20577"/>
        <pc:sldMkLst>
          <pc:docMk/>
          <pc:sldMk cId="2711550260" sldId="279"/>
        </pc:sldMkLst>
        <pc:spChg chg="mod">
          <ac:chgData name="Benjamin Payne" userId="S::benpayne@umbc.edu::b61ff11c-ba68-49af-b001-f9f234a6aca3" providerId="AD" clId="Web-{ECAC5DFB-304C-E803-1EEE-99F6D4E5971C}" dt="2018-08-25T16:18:35.625" v="100" actId="20577"/>
          <ac:spMkLst>
            <pc:docMk/>
            <pc:sldMk cId="2711550260" sldId="279"/>
            <ac:spMk id="2" creationId="{2D7DE3BE-F1D3-4E68-BE26-81E8F688BD75}"/>
          </ac:spMkLst>
        </pc:spChg>
        <pc:spChg chg="add mod">
          <ac:chgData name="Benjamin Payne" userId="S::benpayne@umbc.edu::b61ff11c-ba68-49af-b001-f9f234a6aca3" providerId="AD" clId="Web-{ECAC5DFB-304C-E803-1EEE-99F6D4E5971C}" dt="2018-08-25T16:19:05.578" v="115" actId="20577"/>
          <ac:spMkLst>
            <pc:docMk/>
            <pc:sldMk cId="2711550260" sldId="279"/>
            <ac:spMk id="3" creationId="{05C74C32-8215-461B-9CE3-7D1D70E7A0CC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17:58.868" v="907" actId="1076"/>
        <pc:sldMkLst>
          <pc:docMk/>
          <pc:sldMk cId="2870482583" sldId="280"/>
        </pc:sldMkLst>
        <pc:spChg chg="add mod">
          <ac:chgData name="Benjamin Payne" userId="S::benpayne@umbc.edu::b61ff11c-ba68-49af-b001-f9f234a6aca3" providerId="AD" clId="Web-{ECAC5DFB-304C-E803-1EEE-99F6D4E5971C}" dt="2018-08-25T17:17:58.868" v="907" actId="1076"/>
          <ac:spMkLst>
            <pc:docMk/>
            <pc:sldMk cId="2870482583" sldId="280"/>
            <ac:spMk id="3" creationId="{6E43066E-04A9-4F34-8B7A-02E8AFC77182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0:45.391" v="13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ECAC5DFB-304C-E803-1EEE-99F6D4E5971C}" dt="2018-08-25T16:20:24.438" v="12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ECAC5DFB-304C-E803-1EEE-99F6D4E5971C}" dt="2018-08-25T16:20:45.391" v="131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2:25.172" v="139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ECAC5DFB-304C-E803-1EEE-99F6D4E5971C}" dt="2018-08-25T16:22:25.172" v="139" actId="20577"/>
          <ac:spMkLst>
            <pc:docMk/>
            <pc:sldMk cId="3305314408" sldId="285"/>
            <ac:spMk id="2" creationId="{D5D6F69B-4EEC-4F3A-864A-865184089604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26:43.483" v="171" actId="14100"/>
        <pc:sldMkLst>
          <pc:docMk/>
          <pc:sldMk cId="1793106801" sldId="286"/>
        </pc:sldMkLst>
        <pc:spChg chg="mod">
          <ac:chgData name="Benjamin Payne" userId="S::benpayne@umbc.edu::b61ff11c-ba68-49af-b001-f9f234a6aca3" providerId="AD" clId="Web-{ECAC5DFB-304C-E803-1EEE-99F6D4E5971C}" dt="2018-08-25T16:26:02.420" v="145" actId="20577"/>
          <ac:spMkLst>
            <pc:docMk/>
            <pc:sldMk cId="1793106801" sldId="286"/>
            <ac:spMk id="3" creationId="{6B836144-CDC1-4699-8C2C-6653FEBF33DD}"/>
          </ac:spMkLst>
        </pc:spChg>
        <pc:spChg chg="add mod">
          <ac:chgData name="Benjamin Payne" userId="S::benpayne@umbc.edu::b61ff11c-ba68-49af-b001-f9f234a6aca3" providerId="AD" clId="Web-{ECAC5DFB-304C-E803-1EEE-99F6D4E5971C}" dt="2018-08-25T16:26:43.483" v="171" actId="14100"/>
          <ac:spMkLst>
            <pc:docMk/>
            <pc:sldMk cId="1793106801" sldId="286"/>
            <ac:spMk id="4" creationId="{17A75C8D-8FBE-4596-851D-B785D2F644E2}"/>
          </ac:spMkLst>
        </pc:spChg>
      </pc:sldChg>
      <pc:sldChg chg="ord">
        <pc:chgData name="Benjamin Payne" userId="S::benpayne@umbc.edu::b61ff11c-ba68-49af-b001-f9f234a6aca3" providerId="AD" clId="Web-{ECAC5DFB-304C-E803-1EEE-99F6D4E5971C}" dt="2018-08-25T16:42:35.746" v="264"/>
        <pc:sldMkLst>
          <pc:docMk/>
          <pc:sldMk cId="506731024" sldId="292"/>
        </pc:sldMkLst>
      </pc:sldChg>
      <pc:sldChg chg="modSp">
        <pc:chgData name="Benjamin Payne" userId="S::benpayne@umbc.edu::b61ff11c-ba68-49af-b001-f9f234a6aca3" providerId="AD" clId="Web-{ECAC5DFB-304C-E803-1EEE-99F6D4E5971C}" dt="2018-08-25T17:15:29.011" v="872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ECAC5DFB-304C-E803-1EEE-99F6D4E5971C}" dt="2018-08-25T17:13:18.823" v="818" actId="20577"/>
          <ac:spMkLst>
            <pc:docMk/>
            <pc:sldMk cId="493460726" sldId="294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29.011" v="872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modSp ord">
        <pc:chgData name="Benjamin Payne" userId="S::benpayne@umbc.edu::b61ff11c-ba68-49af-b001-f9f234a6aca3" providerId="AD" clId="Web-{ECAC5DFB-304C-E803-1EEE-99F6D4E5971C}" dt="2018-08-25T16:56:32.855" v="674" actId="1076"/>
        <pc:sldMkLst>
          <pc:docMk/>
          <pc:sldMk cId="1968223743" sldId="311"/>
        </pc:sldMkLst>
        <pc:spChg chg="mod">
          <ac:chgData name="Benjamin Payne" userId="S::benpayne@umbc.edu::b61ff11c-ba68-49af-b001-f9f234a6aca3" providerId="AD" clId="Web-{ECAC5DFB-304C-E803-1EEE-99F6D4E5971C}" dt="2018-08-25T16:53:41.636" v="661" actId="20577"/>
          <ac:spMkLst>
            <pc:docMk/>
            <pc:sldMk cId="1968223743" sldId="311"/>
            <ac:spMk id="3" creationId="{D4B812DF-A481-4E53-96B2-29E3C7CAD6CC}"/>
          </ac:spMkLst>
        </pc:spChg>
        <pc:spChg chg="add mod">
          <ac:chgData name="Benjamin Payne" userId="S::benpayne@umbc.edu::b61ff11c-ba68-49af-b001-f9f234a6aca3" providerId="AD" clId="Web-{ECAC5DFB-304C-E803-1EEE-99F6D4E5971C}" dt="2018-08-25T16:48:51.871" v="460" actId="1076"/>
          <ac:spMkLst>
            <pc:docMk/>
            <pc:sldMk cId="1968223743" sldId="311"/>
            <ac:spMk id="4" creationId="{B392B75E-7123-45B2-811F-25FA0070ABF9}"/>
          </ac:spMkLst>
        </pc:spChg>
        <pc:spChg chg="add mod">
          <ac:chgData name="Benjamin Payne" userId="S::benpayne@umbc.edu::b61ff11c-ba68-49af-b001-f9f234a6aca3" providerId="AD" clId="Web-{ECAC5DFB-304C-E803-1EEE-99F6D4E5971C}" dt="2018-08-25T16:56:32.855" v="674" actId="1076"/>
          <ac:spMkLst>
            <pc:docMk/>
            <pc:sldMk cId="1968223743" sldId="311"/>
            <ac:spMk id="7" creationId="{3EE449E8-899A-4763-9155-600A8A213649}"/>
          </ac:spMkLst>
        </pc:spChg>
        <pc:picChg chg="add mod">
          <ac:chgData name="Benjamin Payne" userId="S::benpayne@umbc.edu::b61ff11c-ba68-49af-b001-f9f234a6aca3" providerId="AD" clId="Web-{ECAC5DFB-304C-E803-1EEE-99F6D4E5971C}" dt="2018-08-25T16:54:52.214" v="667" actId="1076"/>
          <ac:picMkLst>
            <pc:docMk/>
            <pc:sldMk cId="1968223743" sldId="311"/>
            <ac:picMk id="5" creationId="{21BC2B28-47D1-4575-BE4E-4ED6F7A5692A}"/>
          </ac:picMkLst>
        </pc:picChg>
      </pc:sldChg>
      <pc:sldChg chg="modSp">
        <pc:chgData name="Benjamin Payne" userId="S::benpayne@umbc.edu::b61ff11c-ba68-49af-b001-f9f234a6aca3" providerId="AD" clId="Web-{ECAC5DFB-304C-E803-1EEE-99F6D4E5971C}" dt="2018-08-25T17:23:19.649" v="920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ECAC5DFB-304C-E803-1EEE-99F6D4E5971C}" dt="2018-08-25T17:23:19.649" v="920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2:29.157" v="41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ECAC5DFB-304C-E803-1EEE-99F6D4E5971C}" dt="2018-08-25T16:12:29.157" v="41" actId="20577"/>
          <ac:spMkLst>
            <pc:docMk/>
            <pc:sldMk cId="2495309127" sldId="317"/>
            <ac:spMk id="2" creationId="{9BEB731C-8C83-4689-BECF-EE0CF0C5AEF3}"/>
          </ac:spMkLst>
        </pc:spChg>
        <pc:spChg chg="add mod">
          <ac:chgData name="Benjamin Payne" userId="S::benpayne@umbc.edu::b61ff11c-ba68-49af-b001-f9f234a6aca3" providerId="AD" clId="Web-{ECAC5DFB-304C-E803-1EEE-99F6D4E5971C}" dt="2018-08-25T16:10:49.407" v="26" actId="1076"/>
          <ac:spMkLst>
            <pc:docMk/>
            <pc:sldMk cId="2495309127" sldId="317"/>
            <ac:spMk id="4" creationId="{D887C6DA-BB58-44EE-A8FD-D95576C3C62F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2:20.324" v="694" actId="14100"/>
        <pc:sldMkLst>
          <pc:docMk/>
          <pc:sldMk cId="3076881682" sldId="319"/>
        </pc:sldMkLst>
        <pc:spChg chg="mod">
          <ac:chgData name="Benjamin Payne" userId="S::benpayne@umbc.edu::b61ff11c-ba68-49af-b001-f9f234a6aca3" providerId="AD" clId="Web-{ECAC5DFB-304C-E803-1EEE-99F6D4E5971C}" dt="2018-08-25T17:01:14.105" v="677" actId="20577"/>
          <ac:spMkLst>
            <pc:docMk/>
            <pc:sldMk cId="3076881682" sldId="319"/>
            <ac:spMk id="3" creationId="{A905F80A-BE48-4E16-9C9F-0964E4679FFB}"/>
          </ac:spMkLst>
        </pc:spChg>
        <pc:spChg chg="add mod">
          <ac:chgData name="Benjamin Payne" userId="S::benpayne@umbc.edu::b61ff11c-ba68-49af-b001-f9f234a6aca3" providerId="AD" clId="Web-{ECAC5DFB-304C-E803-1EEE-99F6D4E5971C}" dt="2018-08-25T17:02:20.324" v="694" actId="14100"/>
          <ac:spMkLst>
            <pc:docMk/>
            <pc:sldMk cId="3076881682" sldId="319"/>
            <ac:spMk id="4" creationId="{C00C5092-266E-4E77-8DFD-987337CD9CC8}"/>
          </ac:spMkLst>
        </pc:spChg>
      </pc:sldChg>
      <pc:sldChg chg="addSp">
        <pc:chgData name="Benjamin Payne" userId="S::benpayne@umbc.edu::b61ff11c-ba68-49af-b001-f9f234a6aca3" providerId="AD" clId="Web-{ECAC5DFB-304C-E803-1EEE-99F6D4E5971C}" dt="2018-08-25T17:02:29.402" v="695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ECAC5DFB-304C-E803-1EEE-99F6D4E5971C}" dt="2018-08-25T17:02:29.402" v="695"/>
          <ac:spMkLst>
            <pc:docMk/>
            <pc:sldMk cId="1669955701" sldId="322"/>
            <ac:spMk id="5" creationId="{49BA53AA-00FC-4561-BCE2-B03DAAE64D8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3:59.480" v="729" actId="20577"/>
        <pc:sldMkLst>
          <pc:docMk/>
          <pc:sldMk cId="910917499" sldId="324"/>
        </pc:sldMkLst>
        <pc:spChg chg="mod">
          <ac:chgData name="Benjamin Payne" userId="S::benpayne@umbc.edu::b61ff11c-ba68-49af-b001-f9f234a6aca3" providerId="AD" clId="Web-{ECAC5DFB-304C-E803-1EEE-99F6D4E5971C}" dt="2018-08-25T17:03:27.964" v="709" actId="1076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ECAC5DFB-304C-E803-1EEE-99F6D4E5971C}" dt="2018-08-25T17:03:59.480" v="729" actId="20577"/>
          <ac:spMkLst>
            <pc:docMk/>
            <pc:sldMk cId="910917499" sldId="324"/>
            <ac:spMk id="6" creationId="{1F72F481-D281-4E48-A633-DFB166C7BA6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5:04.011" v="763" actId="14100"/>
        <pc:sldMkLst>
          <pc:docMk/>
          <pc:sldMk cId="100479238" sldId="325"/>
        </pc:sldMkLst>
        <pc:spChg chg="add mod">
          <ac:chgData name="Benjamin Payne" userId="S::benpayne@umbc.edu::b61ff11c-ba68-49af-b001-f9f234a6aca3" providerId="AD" clId="Web-{ECAC5DFB-304C-E803-1EEE-99F6D4E5971C}" dt="2018-08-25T17:05:04.011" v="763" actId="14100"/>
          <ac:spMkLst>
            <pc:docMk/>
            <pc:sldMk cId="100479238" sldId="325"/>
            <ac:spMk id="5" creationId="{90EE6541-610D-450F-9C6F-9385605462C8}"/>
          </ac:spMkLst>
        </pc:spChg>
      </pc:sldChg>
      <pc:sldChg chg="addSp modSp add ord replId">
        <pc:chgData name="Benjamin Payne" userId="S::benpayne@umbc.edu::b61ff11c-ba68-49af-b001-f9f234a6aca3" providerId="AD" clId="Web-{ECAC5DFB-304C-E803-1EEE-99F6D4E5971C}" dt="2018-08-25T16:53:32.402" v="656"/>
        <pc:sldMkLst>
          <pc:docMk/>
          <pc:sldMk cId="3295623689" sldId="327"/>
        </pc:sldMkLst>
        <pc:spChg chg="mod">
          <ac:chgData name="Benjamin Payne" userId="S::benpayne@umbc.edu::b61ff11c-ba68-49af-b001-f9f234a6aca3" providerId="AD" clId="Web-{ECAC5DFB-304C-E803-1EEE-99F6D4E5971C}" dt="2018-08-25T16:44:59.449" v="287" actId="20577"/>
          <ac:spMkLst>
            <pc:docMk/>
            <pc:sldMk cId="3295623689" sldId="327"/>
            <ac:spMk id="3" creationId="{D4B812DF-A481-4E53-96B2-29E3C7CAD6CC}"/>
          </ac:spMkLst>
        </pc:spChg>
        <pc:spChg chg="add">
          <ac:chgData name="Benjamin Payne" userId="S::benpayne@umbc.edu::b61ff11c-ba68-49af-b001-f9f234a6aca3" providerId="AD" clId="Web-{ECAC5DFB-304C-E803-1EEE-99F6D4E5971C}" dt="2018-08-25T16:48:57.574" v="461"/>
          <ac:spMkLst>
            <pc:docMk/>
            <pc:sldMk cId="3295623689" sldId="327"/>
            <ac:spMk id="5" creationId="{C7A6D00F-769A-4268-9AF8-6B766CD8D8E4}"/>
          </ac:spMkLst>
        </pc:sp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ECAC5DFB-304C-E803-1EEE-99F6D4E5971C}" dt="2018-08-25T16:46:08.215" v="295" actId="20577"/>
          <ac:spMkLst>
            <pc:docMk/>
            <pc:sldMk cId="404273786" sldId="328"/>
            <ac:spMk id="2" creationId="{9E4D8E86-D175-4F24-9010-71D6DAC6037A}"/>
          </ac:spMkLst>
        </pc:spChg>
        <pc:spChg chg="del">
          <ac:chgData name="Benjamin Payne" userId="S::benpayne@umbc.edu::b61ff11c-ba68-49af-b001-f9f234a6aca3" providerId="AD" clId="Web-{ECAC5DFB-304C-E803-1EEE-99F6D4E5971C}" dt="2018-08-25T16:46:12.574" v="298"/>
          <ac:spMkLst>
            <pc:docMk/>
            <pc:sldMk cId="404273786" sldId="328"/>
            <ac:spMk id="3" creationId="{91F93944-4356-4D4F-B262-FFA9142EA0D0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48:13.793" v="427"/>
          <ac:graphicFrameMkLst>
            <pc:docMk/>
            <pc:sldMk cId="404273786" sldId="328"/>
            <ac:graphicFrameMk id="4" creationId="{79A09457-EF23-4ADD-A1BE-BEF049F10632}"/>
          </ac:graphicFrameMkLst>
        </pc:graphicFrame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5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ECAC5DFB-304C-E803-1EEE-99F6D4E5971C}" dt="2018-08-25T16:49:15.855" v="473" actId="20577"/>
          <ac:spMkLst>
            <pc:docMk/>
            <pc:sldMk cId="1094645322" sldId="329"/>
            <ac:spMk id="2" creationId="{0BD29CDC-EF3B-429C-B472-104136E53569}"/>
          </ac:spMkLst>
        </pc:spChg>
        <pc:spChg chg="del">
          <ac:chgData name="Benjamin Payne" userId="S::benpayne@umbc.edu::b61ff11c-ba68-49af-b001-f9f234a6aca3" providerId="AD" clId="Web-{ECAC5DFB-304C-E803-1EEE-99F6D4E5971C}" dt="2018-08-25T16:49:18.918" v="476"/>
          <ac:spMkLst>
            <pc:docMk/>
            <pc:sldMk cId="1094645322" sldId="329"/>
            <ac:spMk id="3" creationId="{ABCB124D-1675-45D5-A21F-1FA932942834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52:17.089" v="654" actId="1076"/>
          <ac:graphicFrameMkLst>
            <pc:docMk/>
            <pc:sldMk cId="1094645322" sldId="329"/>
            <ac:graphicFrameMk id="4" creationId="{F4B25A83-44F4-4DB2-A516-CE9C9A234A3F}"/>
          </ac:graphicFrameMkLst>
        </pc:graphicFrameChg>
      </pc:sldChg>
      <pc:sldChg chg="modSp add replId">
        <pc:chgData name="Benjamin Payne" userId="S::benpayne@umbc.edu::b61ff11c-ba68-49af-b001-f9f234a6aca3" providerId="AD" clId="Web-{ECAC5DFB-304C-E803-1EEE-99F6D4E5971C}" dt="2018-08-25T17:15:59.869" v="890" actId="20577"/>
        <pc:sldMkLst>
          <pc:docMk/>
          <pc:sldMk cId="4129943943" sldId="330"/>
        </pc:sldMkLst>
        <pc:spChg chg="mod">
          <ac:chgData name="Benjamin Payne" userId="S::benpayne@umbc.edu::b61ff11c-ba68-49af-b001-f9f234a6aca3" providerId="AD" clId="Web-{ECAC5DFB-304C-E803-1EEE-99F6D4E5971C}" dt="2018-08-25T17:15:59.869" v="890" actId="20577"/>
          <ac:spMkLst>
            <pc:docMk/>
            <pc:sldMk cId="4129943943" sldId="330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57.400" v="887" actId="20577"/>
          <ac:spMkLst>
            <pc:docMk/>
            <pc:sldMk cId="4129943943" sldId="330"/>
            <ac:spMk id="3" creationId="{5544D4C5-B58A-4E66-B9BD-8E9919FBE6FD}"/>
          </ac:spMkLst>
        </pc:spChg>
      </pc:sldChg>
    </pc:docChg>
  </pc:docChgLst>
  <pc:docChgLst>
    <pc:chgData name="Benjamin Payne" userId="S::benpayne@umbc.edu::b61ff11c-ba68-49af-b001-f9f234a6aca3" providerId="AD" clId="Web-{B47B66EE-106A-BF73-ED5E-BE90D7BC8436}"/>
    <pc:docChg chg="modSld">
      <pc:chgData name="Benjamin Payne" userId="S::benpayne@umbc.edu::b61ff11c-ba68-49af-b001-f9f234a6aca3" providerId="AD" clId="Web-{B47B66EE-106A-BF73-ED5E-BE90D7BC8436}" dt="2018-08-22T15:40:42.958" v="18" actId="20577"/>
      <pc:docMkLst>
        <pc:docMk/>
      </pc:docMkLst>
      <pc:sldChg chg="modSp">
        <pc:chgData name="Benjamin Payne" userId="S::benpayne@umbc.edu::b61ff11c-ba68-49af-b001-f9f234a6aca3" providerId="AD" clId="Web-{B47B66EE-106A-BF73-ED5E-BE90D7BC8436}" dt="2018-08-22T15:40:40.75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B47B66EE-106A-BF73-ED5E-BE90D7BC8436}" dt="2018-08-22T15:40:40.755" v="16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B47B66EE-106A-BF73-ED5E-BE90D7BC8436}" dt="2018-08-22T15:40:39.677" v="15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25C43B33-2DAC-5C61-C71C-97F94C21383C}"/>
    <pc:docChg chg="modSld">
      <pc:chgData name="Benjamin Payne" userId="S::benpayne@umbc.edu::b61ff11c-ba68-49af-b001-f9f234a6aca3" providerId="AD" clId="Web-{25C43B33-2DAC-5C61-C71C-97F94C21383C}" dt="2018-08-25T01:20:35.768" v="67" actId="20577"/>
      <pc:docMkLst>
        <pc:docMk/>
      </pc:docMkLst>
      <pc:sldChg chg="modSp">
        <pc:chgData name="Benjamin Payne" userId="S::benpayne@umbc.edu::b61ff11c-ba68-49af-b001-f9f234a6aca3" providerId="AD" clId="Web-{25C43B33-2DAC-5C61-C71C-97F94C21383C}" dt="2018-08-25T01:20:35.752" v="66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25C43B33-2DAC-5C61-C71C-97F94C21383C}" dt="2018-08-25T01:20:35.752" v="66" actId="20577"/>
          <ac:spMkLst>
            <pc:docMk/>
            <pc:sldMk cId="3638516464" sldId="258"/>
            <ac:spMk id="3" creationId="{C9592A17-C0D4-468F-AD2B-FB8CE21AC6D5}"/>
          </ac:spMkLst>
        </pc:spChg>
      </pc:sldChg>
    </pc:docChg>
  </pc:docChgLst>
  <pc:docChgLst>
    <pc:chgData name="Benjamin Payne" userId="S::benpayne@umbc.edu::b61ff11c-ba68-49af-b001-f9f234a6aca3" providerId="AD" clId="Web-{4F76E380-6235-1FFF-9242-AB3ECE340B84}"/>
    <pc:docChg chg="addSld modSld">
      <pc:chgData name="Benjamin Payne" userId="S::benpayne@umbc.edu::b61ff11c-ba68-49af-b001-f9f234a6aca3" providerId="AD" clId="Web-{4F76E380-6235-1FFF-9242-AB3ECE340B84}" dt="2018-08-26T16:47:05.242" v="78" actId="20577"/>
      <pc:docMkLst>
        <pc:docMk/>
      </pc:docMkLst>
      <pc:sldChg chg="modSp">
        <pc:chgData name="Benjamin Payne" userId="S::benpayne@umbc.edu::b61ff11c-ba68-49af-b001-f9f234a6aca3" providerId="AD" clId="Web-{4F76E380-6235-1FFF-9242-AB3ECE340B84}" dt="2018-08-26T16:45:49.226" v="11" actId="14100"/>
        <pc:sldMkLst>
          <pc:docMk/>
          <pc:sldMk cId="3454123665" sldId="310"/>
        </pc:sldMkLst>
        <pc:spChg chg="mod">
          <ac:chgData name="Benjamin Payne" userId="S::benpayne@umbc.edu::b61ff11c-ba68-49af-b001-f9f234a6aca3" providerId="AD" clId="Web-{4F76E380-6235-1FFF-9242-AB3ECE340B84}" dt="2018-08-26T16:45:49.226" v="11" actId="14100"/>
          <ac:spMkLst>
            <pc:docMk/>
            <pc:sldMk cId="3454123665" sldId="310"/>
            <ac:spMk id="3" creationId="{52A56910-6F5E-44B2-8A38-5E6525782E04}"/>
          </ac:spMkLst>
        </pc:spChg>
      </pc:sldChg>
      <pc:sldChg chg="modSp">
        <pc:chgData name="Benjamin Payne" userId="S::benpayne@umbc.edu::b61ff11c-ba68-49af-b001-f9f234a6aca3" providerId="AD" clId="Web-{4F76E380-6235-1FFF-9242-AB3ECE340B84}" dt="2018-08-26T16:46:11.228" v="21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4F76E380-6235-1FFF-9242-AB3ECE340B84}" dt="2018-08-26T16:46:11.228" v="2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4F76E380-6235-1FFF-9242-AB3ECE340B84}" dt="2018-08-26T16:46:02.242" v="14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6:39.805" v="51" actId="20577"/>
        <pc:sldMkLst>
          <pc:docMk/>
          <pc:sldMk cId="796337925" sldId="333"/>
        </pc:sldMkLst>
        <pc:spChg chg="mod">
          <ac:chgData name="Benjamin Payne" userId="S::benpayne@umbc.edu::b61ff11c-ba68-49af-b001-f9f234a6aca3" providerId="AD" clId="Web-{4F76E380-6235-1FFF-9242-AB3ECE340B84}" dt="2018-08-26T16:46:31.726" v="41" actId="20577"/>
          <ac:spMkLst>
            <pc:docMk/>
            <pc:sldMk cId="796337925" sldId="333"/>
            <ac:spMk id="2" creationId="{9AEF8005-1A74-4610-8534-CEFFB63FE60F}"/>
          </ac:spMkLst>
        </pc:spChg>
        <pc:spChg chg="mod">
          <ac:chgData name="Benjamin Payne" userId="S::benpayne@umbc.edu::b61ff11c-ba68-49af-b001-f9f234a6aca3" providerId="AD" clId="Web-{4F76E380-6235-1FFF-9242-AB3ECE340B84}" dt="2018-08-26T16:46:39.805" v="51" actId="20577"/>
          <ac:spMkLst>
            <pc:docMk/>
            <pc:sldMk cId="796337925" sldId="333"/>
            <ac:spMk id="3" creationId="{B9544B92-023E-4D6E-8A41-3A58BCA13DF5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7:04.805" v="76" actId="20577"/>
        <pc:sldMkLst>
          <pc:docMk/>
          <pc:sldMk cId="2638146016" sldId="334"/>
        </pc:sldMkLst>
        <pc:spChg chg="mod">
          <ac:chgData name="Benjamin Payne" userId="S::benpayne@umbc.edu::b61ff11c-ba68-49af-b001-f9f234a6aca3" providerId="AD" clId="Web-{4F76E380-6235-1FFF-9242-AB3ECE340B84}" dt="2018-08-26T16:46:56.758" v="65" actId="20577"/>
          <ac:spMkLst>
            <pc:docMk/>
            <pc:sldMk cId="2638146016" sldId="334"/>
            <ac:spMk id="2" creationId="{26DE7129-500E-46F0-A91F-B9DF8F8245BF}"/>
          </ac:spMkLst>
        </pc:spChg>
        <pc:spChg chg="mod">
          <ac:chgData name="Benjamin Payne" userId="S::benpayne@umbc.edu::b61ff11c-ba68-49af-b001-f9f234a6aca3" providerId="AD" clId="Web-{4F76E380-6235-1FFF-9242-AB3ECE340B84}" dt="2018-08-26T16:47:04.805" v="76" actId="20577"/>
          <ac:spMkLst>
            <pc:docMk/>
            <pc:sldMk cId="2638146016" sldId="334"/>
            <ac:spMk id="3" creationId="{16708DEA-20EA-47F0-8CEB-134AD8B4165D}"/>
          </ac:spMkLst>
        </pc:spChg>
      </pc:sldChg>
    </pc:docChg>
  </pc:docChgLst>
  <pc:docChgLst>
    <pc:chgData name="Benjamin Payne" userId="S::benpayne@umbc.edu::b61ff11c-ba68-49af-b001-f9f234a6aca3" providerId="AD" clId="Web-{AE82B5D9-47C8-A1C9-0E2C-56320B145E54}"/>
    <pc:docChg chg="addSld modSld">
      <pc:chgData name="Benjamin Payne" userId="S::benpayne@umbc.edu::b61ff11c-ba68-49af-b001-f9f234a6aca3" providerId="AD" clId="Web-{AE82B5D9-47C8-A1C9-0E2C-56320B145E54}" dt="2018-08-26T20:39:25.296" v="244" actId="20577"/>
      <pc:docMkLst>
        <pc:docMk/>
      </pc:docMkLst>
      <pc:sldChg chg="modSp">
        <pc:chgData name="Benjamin Payne" userId="S::benpayne@umbc.edu::b61ff11c-ba68-49af-b001-f9f234a6aca3" providerId="AD" clId="Web-{AE82B5D9-47C8-A1C9-0E2C-56320B145E54}" dt="2018-08-26T20:37:30.225" v="167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E82B5D9-47C8-A1C9-0E2C-56320B145E54}" dt="2018-08-26T20:37:30.225" v="167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 new">
        <pc:chgData name="Benjamin Payne" userId="S::benpayne@umbc.edu::b61ff11c-ba68-49af-b001-f9f234a6aca3" providerId="AD" clId="Web-{AE82B5D9-47C8-A1C9-0E2C-56320B145E54}" dt="2018-08-26T20:39:23.699" v="242" actId="20577"/>
        <pc:sldMkLst>
          <pc:docMk/>
          <pc:sldMk cId="1477809100" sldId="335"/>
        </pc:sldMkLst>
        <pc:spChg chg="mod">
          <ac:chgData name="Benjamin Payne" userId="S::benpayne@umbc.edu::b61ff11c-ba68-49af-b001-f9f234a6aca3" providerId="AD" clId="Web-{AE82B5D9-47C8-A1C9-0E2C-56320B145E54}" dt="2018-08-26T20:30:42.643" v="63" actId="20577"/>
          <ac:spMkLst>
            <pc:docMk/>
            <pc:sldMk cId="1477809100" sldId="335"/>
            <ac:spMk id="2" creationId="{A52CB065-5B56-4B94-A90B-1FE6941EA65A}"/>
          </ac:spMkLst>
        </pc:spChg>
        <pc:spChg chg="mod">
          <ac:chgData name="Benjamin Payne" userId="S::benpayne@umbc.edu::b61ff11c-ba68-49af-b001-f9f234a6aca3" providerId="AD" clId="Web-{AE82B5D9-47C8-A1C9-0E2C-56320B145E54}" dt="2018-08-26T20:39:23.699" v="242" actId="20577"/>
          <ac:spMkLst>
            <pc:docMk/>
            <pc:sldMk cId="1477809100" sldId="335"/>
            <ac:spMk id="3" creationId="{69AE9F06-2B32-4BBD-AF32-9031562AC8CB}"/>
          </ac:spMkLst>
        </pc:spChg>
      </pc:sldChg>
    </pc:docChg>
  </pc:docChgLst>
  <pc:docChgLst>
    <pc:chgData name="Benjamin Payne" userId="S::benpayne@umbc.edu::b61ff11c-ba68-49af-b001-f9f234a6aca3" providerId="AD" clId="Web-{DE209352-0DD4-05C3-BB1C-E888349B31D4}"/>
    <pc:docChg chg="modSld">
      <pc:chgData name="Benjamin Payne" userId="S::benpayne@umbc.edu::b61ff11c-ba68-49af-b001-f9f234a6aca3" providerId="AD" clId="Web-{DE209352-0DD4-05C3-BB1C-E888349B31D4}" dt="2018-08-22T15:37:01.256" v="34" actId="20577"/>
      <pc:docMkLst>
        <pc:docMk/>
      </pc:docMkLst>
      <pc:sldChg chg="addSp modSp">
        <pc:chgData name="Benjamin Payne" userId="S::benpayne@umbc.edu::b61ff11c-ba68-49af-b001-f9f234a6aca3" providerId="AD" clId="Web-{DE209352-0DD4-05C3-BB1C-E888349B31D4}" dt="2018-08-22T15:37:00.100" v="32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DE209352-0DD4-05C3-BB1C-E888349B31D4}" dt="2018-08-22T15:36:54.615" v="29" actId="20577"/>
          <ac:spMkLst>
            <pc:docMk/>
            <pc:sldMk cId="3305314408" sldId="285"/>
            <ac:spMk id="3" creationId="{ED9EC77E-1E80-44B3-9000-C218BABC3350}"/>
          </ac:spMkLst>
        </pc:spChg>
        <pc:spChg chg="add mod">
          <ac:chgData name="Benjamin Payne" userId="S::benpayne@umbc.edu::b61ff11c-ba68-49af-b001-f9f234a6aca3" providerId="AD" clId="Web-{DE209352-0DD4-05C3-BB1C-E888349B31D4}" dt="2018-08-22T15:37:00.100" v="32" actId="20577"/>
          <ac:spMkLst>
            <pc:docMk/>
            <pc:sldMk cId="3305314408" sldId="285"/>
            <ac:spMk id="5" creationId="{BAC1F7F5-B6E2-45D3-9528-E627092E3375}"/>
          </ac:spMkLst>
        </pc:spChg>
      </pc:sldChg>
    </pc:docChg>
  </pc:docChgLst>
  <pc:docChgLst>
    <pc:chgData name="Benjamin Payne" userId="S::benpayne@umbc.edu::b61ff11c-ba68-49af-b001-f9f234a6aca3" providerId="AD" clId="Web-{20B8020F-4A8C-6D67-5184-9DA57D4F9497}"/>
    <pc:docChg chg="addSld delSld modSld">
      <pc:chgData name="Benjamin Payne" userId="S::benpayne@umbc.edu::b61ff11c-ba68-49af-b001-f9f234a6aca3" providerId="AD" clId="Web-{20B8020F-4A8C-6D67-5184-9DA57D4F9497}" dt="2018-08-22T02:17:44.765" v="1209" actId="20577"/>
      <pc:docMkLst>
        <pc:docMk/>
      </pc:docMkLst>
      <pc:sldChg chg="modSp">
        <pc:chgData name="Benjamin Payne" userId="S::benpayne@umbc.edu::b61ff11c-ba68-49af-b001-f9f234a6aca3" providerId="AD" clId="Web-{20B8020F-4A8C-6D67-5184-9DA57D4F9497}" dt="2018-08-22T01:31:00.348" v="251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20B8020F-4A8C-6D67-5184-9DA57D4F9497}" dt="2018-08-22T01:31:00.348" v="251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04.286" v="254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20B8020F-4A8C-6D67-5184-9DA57D4F9497}" dt="2018-08-22T01:31:04.286" v="254" actId="20577"/>
          <ac:spMkLst>
            <pc:docMk/>
            <pc:sldMk cId="1824397595" sldId="273"/>
            <ac:spMk id="2" creationId="{7B1FE93C-CCA5-46DC-94BA-2402141BAA32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42.850" v="285" actId="20577"/>
        <pc:sldMkLst>
          <pc:docMk/>
          <pc:sldMk cId="1653610907" sldId="274"/>
        </pc:sldMkLst>
        <pc:spChg chg="mod">
          <ac:chgData name="Benjamin Payne" userId="S::benpayne@umbc.edu::b61ff11c-ba68-49af-b001-f9f234a6aca3" providerId="AD" clId="Web-{20B8020F-4A8C-6D67-5184-9DA57D4F9497}" dt="2018-08-22T01:31:19.161" v="266" actId="20577"/>
          <ac:spMkLst>
            <pc:docMk/>
            <pc:sldMk cId="1653610907" sldId="274"/>
            <ac:spMk id="2" creationId="{6B27E7C5-36AF-49FB-BD1D-1A01AA82E252}"/>
          </ac:spMkLst>
        </pc:spChg>
        <pc:spChg chg="mod">
          <ac:chgData name="Benjamin Payne" userId="S::benpayne@umbc.edu::b61ff11c-ba68-49af-b001-f9f234a6aca3" providerId="AD" clId="Web-{20B8020F-4A8C-6D67-5184-9DA57D4F9497}" dt="2018-08-22T01:31:42.850" v="285" actId="20577"/>
          <ac:spMkLst>
            <pc:docMk/>
            <pc:sldMk cId="1653610907" sldId="274"/>
            <ac:spMk id="3" creationId="{795E6541-F790-43A3-8AA3-C24BFFF1275E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10.692" v="259" actId="20577"/>
        <pc:sldMkLst>
          <pc:docMk/>
          <pc:sldMk cId="3368428427" sldId="275"/>
        </pc:sldMkLst>
        <pc:spChg chg="mod">
          <ac:chgData name="Benjamin Payne" userId="S::benpayne@umbc.edu::b61ff11c-ba68-49af-b001-f9f234a6aca3" providerId="AD" clId="Web-{20B8020F-4A8C-6D67-5184-9DA57D4F9497}" dt="2018-08-22T01:31:10.692" v="259" actId="20577"/>
          <ac:spMkLst>
            <pc:docMk/>
            <pc:sldMk cId="3368428427" sldId="275"/>
            <ac:spMk id="2" creationId="{6152155A-7004-48CA-B1F2-E45C288D506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44:26.911" v="423" actId="20577"/>
        <pc:sldMkLst>
          <pc:docMk/>
          <pc:sldMk cId="1364403274" sldId="277"/>
        </pc:sldMkLst>
        <pc:spChg chg="mod">
          <ac:chgData name="Benjamin Payne" userId="S::benpayne@umbc.edu::b61ff11c-ba68-49af-b001-f9f234a6aca3" providerId="AD" clId="Web-{20B8020F-4A8C-6D67-5184-9DA57D4F9497}" dt="2018-08-22T01:36:42.958" v="324" actId="20577"/>
          <ac:spMkLst>
            <pc:docMk/>
            <pc:sldMk cId="1364403274" sldId="277"/>
            <ac:spMk id="2" creationId="{E81DD38E-F5EA-4A91-875F-90C4D24A633E}"/>
          </ac:spMkLst>
        </pc:spChg>
        <pc:spChg chg="mod">
          <ac:chgData name="Benjamin Payne" userId="S::benpayne@umbc.edu::b61ff11c-ba68-49af-b001-f9f234a6aca3" providerId="AD" clId="Web-{20B8020F-4A8C-6D67-5184-9DA57D4F9497}" dt="2018-08-22T01:44:26.911" v="423" actId="20577"/>
          <ac:spMkLst>
            <pc:docMk/>
            <pc:sldMk cId="1364403274" sldId="277"/>
            <ac:spMk id="3" creationId="{7DABFF33-165D-49CD-8F9D-7394951F24D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2:17:39.749" v="120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0B8020F-4A8C-6D67-5184-9DA57D4F9497}" dt="2018-08-22T02:17:39.749" v="120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2:13:26.235" v="1194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20B8020F-4A8C-6D67-5184-9DA57D4F9497}" dt="2018-08-22T02:13:26.235" v="1194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1:18:09.035" v="43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20B8020F-4A8C-6D67-5184-9DA57D4F9497}" dt="2018-08-22T01:14:57.465" v="18" actId="14100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20B8020F-4A8C-6D67-5184-9DA57D4F9497}" dt="2018-08-22T01:18:09.035" v="43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addSp delSp modSp modNotes">
        <pc:chgData name="Benjamin Payne" userId="S::benpayne@umbc.edu::b61ff11c-ba68-49af-b001-f9f234a6aca3" providerId="AD" clId="Web-{20B8020F-4A8C-6D67-5184-9DA57D4F9497}" dt="2018-08-22T01:18:26.114" v="48" actId="20577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20B8020F-4A8C-6D67-5184-9DA57D4F9497}" dt="2018-08-22T01:13:30.021" v="0" actId="14100"/>
          <ac:spMkLst>
            <pc:docMk/>
            <pc:sldMk cId="2549415326" sldId="296"/>
            <ac:spMk id="2" creationId="{DF2132F9-7D63-4B01-B4BD-2B071BCD4A3B}"/>
          </ac:spMkLst>
        </pc:spChg>
        <pc:spChg chg="mod">
          <ac:chgData name="Benjamin Payne" userId="S::benpayne@umbc.edu::b61ff11c-ba68-49af-b001-f9f234a6aca3" providerId="AD" clId="Web-{20B8020F-4A8C-6D67-5184-9DA57D4F9497}" dt="2018-08-22T01:18:26.114" v="48" actId="20577"/>
          <ac:spMkLst>
            <pc:docMk/>
            <pc:sldMk cId="2549415326" sldId="296"/>
            <ac:spMk id="3" creationId="{636B82B4-6299-4DB3-8495-E25683FCB2A6}"/>
          </ac:spMkLst>
        </pc:spChg>
        <pc:spChg chg="add del">
          <ac:chgData name="Benjamin Payne" userId="S::benpayne@umbc.edu::b61ff11c-ba68-49af-b001-f9f234a6aca3" providerId="AD" clId="Web-{20B8020F-4A8C-6D67-5184-9DA57D4F9497}" dt="2018-08-22T01:18:19.364" v="47"/>
          <ac:spMkLst>
            <pc:docMk/>
            <pc:sldMk cId="2549415326" sldId="296"/>
            <ac:spMk id="4" creationId="{D9F8EB0A-EC6F-4D6A-BEB2-C76762663A2B}"/>
          </ac:spMkLst>
        </pc:spChg>
      </pc:sldChg>
      <pc:sldChg chg="addSp delSp modSp">
        <pc:chgData name="Benjamin Payne" userId="S::benpayne@umbc.edu::b61ff11c-ba68-49af-b001-f9f234a6aca3" providerId="AD" clId="Web-{20B8020F-4A8C-6D67-5184-9DA57D4F9497}" dt="2018-08-22T02:08:06.915" v="1002" actId="14100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20B8020F-4A8C-6D67-5184-9DA57D4F9497}" dt="2018-08-22T02:08:06.915" v="1002" actId="14100"/>
          <ac:spMkLst>
            <pc:docMk/>
            <pc:sldMk cId="4083283560" sldId="297"/>
            <ac:spMk id="3" creationId="{C72F4321-2539-419D-BF86-A50C3BDAD258}"/>
          </ac:spMkLst>
        </pc:spChg>
        <pc:spChg chg="add del">
          <ac:chgData name="Benjamin Payne" userId="S::benpayne@umbc.edu::b61ff11c-ba68-49af-b001-f9f234a6aca3" providerId="AD" clId="Web-{20B8020F-4A8C-6D67-5184-9DA57D4F9497}" dt="2018-08-22T02:05:15.752" v="939"/>
          <ac:spMkLst>
            <pc:docMk/>
            <pc:sldMk cId="4083283560" sldId="297"/>
            <ac:spMk id="4" creationId="{4A3F9000-9B58-4E8D-9F6A-D77ACA72D19E}"/>
          </ac:spMkLst>
        </pc:spChg>
        <pc:spChg chg="add del">
          <ac:chgData name="Benjamin Payne" userId="S::benpayne@umbc.edu::b61ff11c-ba68-49af-b001-f9f234a6aca3" providerId="AD" clId="Web-{20B8020F-4A8C-6D67-5184-9DA57D4F9497}" dt="2018-08-22T02:06:06.488" v="976"/>
          <ac:spMkLst>
            <pc:docMk/>
            <pc:sldMk cId="4083283560" sldId="297"/>
            <ac:spMk id="5" creationId="{CCFF98DB-225A-4426-BB00-37962665E477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29:37.548" v="21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20B8020F-4A8C-6D67-5184-9DA57D4F9497}" dt="2018-08-22T01:29:37.548" v="219" actId="20577"/>
          <ac:spMkLst>
            <pc:docMk/>
            <pc:sldMk cId="3290346934" sldId="313"/>
            <ac:spMk id="3" creationId="{03E7349D-D4D0-4BD6-9078-DDEBCAD096C3}"/>
          </ac:spMkLst>
        </pc:spChg>
      </pc:sldChg>
      <pc:sldChg chg="modSp new">
        <pc:chgData name="Benjamin Payne" userId="S::benpayne@umbc.edu::b61ff11c-ba68-49af-b001-f9f234a6aca3" providerId="AD" clId="Web-{20B8020F-4A8C-6D67-5184-9DA57D4F9497}" dt="2018-08-22T01:28:02.303" v="174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20B8020F-4A8C-6D67-5184-9DA57D4F9497}" dt="2018-08-22T01:28:02.303" v="174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20B8020F-4A8C-6D67-5184-9DA57D4F9497}" dt="2018-08-22T01:27:22.238" v="157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delSp modSp new del modNotes">
        <pc:chgData name="Benjamin Payne" userId="S::benpayne@umbc.edu::b61ff11c-ba68-49af-b001-f9f234a6aca3" providerId="AD" clId="Web-{20B8020F-4A8C-6D67-5184-9DA57D4F9497}" dt="2018-08-22T01:53:09.840" v="683"/>
        <pc:sldMkLst>
          <pc:docMk/>
          <pc:sldMk cId="3034099478" sldId="315"/>
        </pc:sldMkLst>
        <pc:spChg chg="mod">
          <ac:chgData name="Benjamin Payne" userId="S::benpayne@umbc.edu::b61ff11c-ba68-49af-b001-f9f234a6aca3" providerId="AD" clId="Web-{20B8020F-4A8C-6D67-5184-9DA57D4F9497}" dt="2018-08-22T01:39:47.404" v="386" actId="1076"/>
          <ac:spMkLst>
            <pc:docMk/>
            <pc:sldMk cId="3034099478" sldId="315"/>
            <ac:spMk id="2" creationId="{7E94A2BA-5316-4C69-B8C2-2D6D5EA648F0}"/>
          </ac:spMkLst>
        </pc:spChg>
        <pc:spChg chg="del">
          <ac:chgData name="Benjamin Payne" userId="S::benpayne@umbc.edu::b61ff11c-ba68-49af-b001-f9f234a6aca3" providerId="AD" clId="Web-{20B8020F-4A8C-6D67-5184-9DA57D4F9497}" dt="2018-08-22T01:37:02.802" v="334"/>
          <ac:spMkLst>
            <pc:docMk/>
            <pc:sldMk cId="3034099478" sldId="315"/>
            <ac:spMk id="3" creationId="{948FEE59-D743-43BF-8D8F-E69C0767B713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67" v="393" actId="1076"/>
          <ac:spMkLst>
            <pc:docMk/>
            <pc:sldMk cId="3034099478" sldId="315"/>
            <ac:spMk id="4" creationId="{8549772E-FFED-4A99-A801-A3787765BA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7:12.464" v="532" actId="14100"/>
          <ac:spMkLst>
            <pc:docMk/>
            <pc:sldMk cId="3034099478" sldId="315"/>
            <ac:spMk id="5" creationId="{F7D0C709-0C7A-4AB3-8DCE-59C153B4DD0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4.734" v="405" actId="1076"/>
          <ac:spMkLst>
            <pc:docMk/>
            <pc:sldMk cId="3034099478" sldId="315"/>
            <ac:spMk id="6" creationId="{2ACFD3FE-87CC-4193-89FC-C3DB216AA1E7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8.156" v="406" actId="1076"/>
          <ac:spMkLst>
            <pc:docMk/>
            <pc:sldMk cId="3034099478" sldId="315"/>
            <ac:spMk id="7" creationId="{AEB4C949-F0E5-4443-A462-C3644C0D9EE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9.887" v="415" actId="1076"/>
          <ac:spMkLst>
            <pc:docMk/>
            <pc:sldMk cId="3034099478" sldId="315"/>
            <ac:spMk id="8" creationId="{7F87C5CE-8ED8-431F-ADA9-60B0B2D933E6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98" v="398" actId="1076"/>
          <ac:spMkLst>
            <pc:docMk/>
            <pc:sldMk cId="3034099478" sldId="315"/>
            <ac:spMk id="9" creationId="{F19F45EC-49BD-4A36-941D-ED325A3B155D}"/>
          </ac:spMkLst>
        </pc:spChg>
        <pc:spChg chg="add mod">
          <ac:chgData name="Benjamin Payne" userId="S::benpayne@umbc.edu::b61ff11c-ba68-49af-b001-f9f234a6aca3" providerId="AD" clId="Web-{20B8020F-4A8C-6D67-5184-9DA57D4F9497}" dt="2018-08-22T01:39:42.700" v="384" actId="1076"/>
          <ac:spMkLst>
            <pc:docMk/>
            <pc:sldMk cId="3034099478" sldId="315"/>
            <ac:spMk id="12" creationId="{79079298-BBEA-4A11-85B0-917D7D7B160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28.905" v="404" actId="1076"/>
          <ac:spMkLst>
            <pc:docMk/>
            <pc:sldMk cId="3034099478" sldId="315"/>
            <ac:spMk id="13" creationId="{3292A0A8-5F64-4105-A747-D6382E19DE2F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59.069" v="409" actId="1076"/>
          <ac:spMkLst>
            <pc:docMk/>
            <pc:sldMk cId="3034099478" sldId="315"/>
            <ac:spMk id="14" creationId="{5B61CA5A-4329-4B51-A292-8E6303BE516B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5.183" v="413" actId="1076"/>
          <ac:spMkLst>
            <pc:docMk/>
            <pc:sldMk cId="3034099478" sldId="315"/>
            <ac:spMk id="15" creationId="{BBFCA5E5-73BE-42BB-82B3-8938E0864FAD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26.512" v="417" actId="688"/>
          <ac:spMkLst>
            <pc:docMk/>
            <pc:sldMk cId="3034099478" sldId="315"/>
            <ac:spMk id="16" creationId="{17C2657B-9CCA-4B6E-8840-8C337A1236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2:21.701" v="421" actId="1076"/>
          <ac:spMkLst>
            <pc:docMk/>
            <pc:sldMk cId="3034099478" sldId="315"/>
            <ac:spMk id="17" creationId="{56206E8A-9FC6-44F9-8C9F-CBDD62D7E6BA}"/>
          </ac:spMkLst>
        </pc:spChg>
        <pc:cxnChg chg="add del mod">
          <ac:chgData name="Benjamin Payne" userId="S::benpayne@umbc.edu::b61ff11c-ba68-49af-b001-f9f234a6aca3" providerId="AD" clId="Web-{20B8020F-4A8C-6D67-5184-9DA57D4F9497}" dt="2018-08-22T01:39:01.105" v="377"/>
          <ac:cxnSpMkLst>
            <pc:docMk/>
            <pc:sldMk cId="3034099478" sldId="315"/>
            <ac:cxnSpMk id="10" creationId="{07CD9E8A-E408-407D-93EF-7A4361C46C5B}"/>
          </ac:cxnSpMkLst>
        </pc:cxnChg>
        <pc:cxnChg chg="add del mod">
          <ac:chgData name="Benjamin Payne" userId="S::benpayne@umbc.edu::b61ff11c-ba68-49af-b001-f9f234a6aca3" providerId="AD" clId="Web-{20B8020F-4A8C-6D67-5184-9DA57D4F9497}" dt="2018-08-22T01:39:18.981" v="380"/>
          <ac:cxnSpMkLst>
            <pc:docMk/>
            <pc:sldMk cId="3034099478" sldId="315"/>
            <ac:cxnSpMk id="11" creationId="{F278FC82-8FAC-4AEC-8208-DF6D5D6A1F49}"/>
          </ac:cxnSpMkLst>
        </pc:cxnChg>
      </pc:sldChg>
      <pc:sldChg chg="addSp delSp modSp add replId">
        <pc:chgData name="Benjamin Payne" userId="S::benpayne@umbc.edu::b61ff11c-ba68-49af-b001-f9f234a6aca3" providerId="AD" clId="Web-{20B8020F-4A8C-6D67-5184-9DA57D4F9497}" dt="2018-08-22T01:54:45.115" v="697" actId="1076"/>
        <pc:sldMkLst>
          <pc:docMk/>
          <pc:sldMk cId="136157773" sldId="316"/>
        </pc:sldMkLst>
        <pc:spChg chg="add del mod">
          <ac:chgData name="Benjamin Payne" userId="S::benpayne@umbc.edu::b61ff11c-ba68-49af-b001-f9f234a6aca3" providerId="AD" clId="Web-{20B8020F-4A8C-6D67-5184-9DA57D4F9497}" dt="2018-08-22T01:49:50.426" v="635"/>
          <ac:spMkLst>
            <pc:docMk/>
            <pc:sldMk cId="136157773" sldId="316"/>
            <ac:spMk id="3" creationId="{3CEEDC40-8B72-4F11-A324-D57CD663BC31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5" actId="1076"/>
          <ac:spMkLst>
            <pc:docMk/>
            <pc:sldMk cId="136157773" sldId="316"/>
            <ac:spMk id="4" creationId="{8549772E-FFED-4A99-A801-A3787765BA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6" actId="1076"/>
          <ac:spMkLst>
            <pc:docMk/>
            <pc:sldMk cId="136157773" sldId="316"/>
            <ac:spMk id="5" creationId="{F7D0C709-0C7A-4AB3-8DCE-59C153B4DD02}"/>
          </ac:spMkLst>
        </pc:spChg>
        <pc:spChg chg="mod">
          <ac:chgData name="Benjamin Payne" userId="S::benpayne@umbc.edu::b61ff11c-ba68-49af-b001-f9f234a6aca3" providerId="AD" clId="Web-{20B8020F-4A8C-6D67-5184-9DA57D4F9497}" dt="2018-08-22T01:54:45.115" v="697" actId="1076"/>
          <ac:spMkLst>
            <pc:docMk/>
            <pc:sldMk cId="136157773" sldId="316"/>
            <ac:spMk id="6" creationId="{2ACFD3FE-87CC-4193-89FC-C3DB216AA1E7}"/>
          </ac:spMkLst>
        </pc:spChg>
        <pc:spChg chg="mod">
          <ac:chgData name="Benjamin Payne" userId="S::benpayne@umbc.edu::b61ff11c-ba68-49af-b001-f9f234a6aca3" providerId="AD" clId="Web-{20B8020F-4A8C-6D67-5184-9DA57D4F9497}" dt="2018-08-22T01:54:36.396" v="695" actId="1076"/>
          <ac:spMkLst>
            <pc:docMk/>
            <pc:sldMk cId="136157773" sldId="316"/>
            <ac:spMk id="7" creationId="{AEB4C949-F0E5-4443-A462-C3644C0D9EE2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3.411" v="690"/>
          <ac:spMkLst>
            <pc:docMk/>
            <pc:sldMk cId="136157773" sldId="316"/>
            <ac:spMk id="8" creationId="{7F87C5CE-8ED8-431F-ADA9-60B0B2D933E6}"/>
          </ac:spMkLst>
        </pc:spChg>
        <pc:spChg chg="mod">
          <ac:chgData name="Benjamin Payne" userId="S::benpayne@umbc.edu::b61ff11c-ba68-49af-b001-f9f234a6aca3" providerId="AD" clId="Web-{20B8020F-4A8C-6D67-5184-9DA57D4F9497}" dt="2018-08-22T01:53:26.254" v="684" actId="20577"/>
          <ac:spMkLst>
            <pc:docMk/>
            <pc:sldMk cId="136157773" sldId="316"/>
            <ac:spMk id="9" creationId="{F19F45EC-49BD-4A36-941D-ED325A3B155D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68" v="670" actId="1076"/>
          <ac:spMkLst>
            <pc:docMk/>
            <pc:sldMk cId="136157773" sldId="316"/>
            <ac:spMk id="12" creationId="{79079298-BBEA-4A11-85B0-917D7D7B160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84" v="671" actId="1076"/>
          <ac:spMkLst>
            <pc:docMk/>
            <pc:sldMk cId="136157773" sldId="316"/>
            <ac:spMk id="13" creationId="{3292A0A8-5F64-4105-A747-D6382E19DE2F}"/>
          </ac:spMkLst>
        </pc:spChg>
        <pc:spChg chg="mod">
          <ac:chgData name="Benjamin Payne" userId="S::benpayne@umbc.edu::b61ff11c-ba68-49af-b001-f9f234a6aca3" providerId="AD" clId="Web-{20B8020F-4A8C-6D67-5184-9DA57D4F9497}" dt="2018-08-22T01:54:40.772" v="696" actId="1076"/>
          <ac:spMkLst>
            <pc:docMk/>
            <pc:sldMk cId="136157773" sldId="316"/>
            <ac:spMk id="14" creationId="{5B61CA5A-4329-4B51-A292-8E6303BE516B}"/>
          </ac:spMkLst>
        </pc:spChg>
        <pc:spChg chg="mod">
          <ac:chgData name="Benjamin Payne" userId="S::benpayne@umbc.edu::b61ff11c-ba68-49af-b001-f9f234a6aca3" providerId="AD" clId="Web-{20B8020F-4A8C-6D67-5184-9DA57D4F9497}" dt="2018-08-22T01:54:33.240" v="694" actId="1076"/>
          <ac:spMkLst>
            <pc:docMk/>
            <pc:sldMk cId="136157773" sldId="316"/>
            <ac:spMk id="15" creationId="{BBFCA5E5-73BE-42BB-82B3-8938E0864FAD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7.755" v="691"/>
          <ac:spMkLst>
            <pc:docMk/>
            <pc:sldMk cId="136157773" sldId="316"/>
            <ac:spMk id="16" creationId="{17C2657B-9CCA-4B6E-8840-8C337A1236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615" v="675" actId="1076"/>
          <ac:spMkLst>
            <pc:docMk/>
            <pc:sldMk cId="136157773" sldId="316"/>
            <ac:spMk id="17" creationId="{56206E8A-9FC6-44F9-8C9F-CBDD62D7E6BA}"/>
          </ac:spMkLst>
        </pc:spChg>
      </pc:sldChg>
    </pc:docChg>
  </pc:docChgLst>
  <pc:docChgLst>
    <pc:chgData name="Benjamin Payne" userId="S::benpayne@umbc.edu::b61ff11c-ba68-49af-b001-f9f234a6aca3" providerId="AD" clId="Web-{2D19B945-8F99-9814-0ADE-E73F828B2A36}"/>
    <pc:docChg chg="modSld">
      <pc:chgData name="Benjamin Payne" userId="S::benpayne@umbc.edu::b61ff11c-ba68-49af-b001-f9f234a6aca3" providerId="AD" clId="Web-{2D19B945-8F99-9814-0ADE-E73F828B2A36}" dt="2018-08-29T11:03:11.210" v="22" actId="20577"/>
      <pc:docMkLst>
        <pc:docMk/>
      </pc:docMkLst>
      <pc:sldChg chg="modSp">
        <pc:chgData name="Benjamin Payne" userId="S::benpayne@umbc.edu::b61ff11c-ba68-49af-b001-f9f234a6aca3" providerId="AD" clId="Web-{2D19B945-8F99-9814-0ADE-E73F828B2A36}" dt="2018-08-29T11:03:09.616" v="20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D19B945-8F99-9814-0ADE-E73F828B2A36}" dt="2018-08-29T11:03:09.616" v="20" actId="20577"/>
          <ac:spMkLst>
            <pc:docMk/>
            <pc:sldMk cId="2348569640" sldId="278"/>
            <ac:spMk id="3" creationId="{A91FDC6A-B3C0-453E-862F-30C4F259F2D6}"/>
          </ac:spMkLst>
        </pc:spChg>
      </pc:sldChg>
    </pc:docChg>
  </pc:docChgLst>
  <pc:docChgLst>
    <pc:chgData name="Benjamin Payne" userId="S::benpayne@umbc.edu::b61ff11c-ba68-49af-b001-f9f234a6aca3" providerId="AD" clId="Web-{AB397C69-32CF-70DD-0FB6-8CE7BC87BD29}"/>
    <pc:docChg chg="modSld">
      <pc:chgData name="Benjamin Payne" userId="S::benpayne@umbc.edu::b61ff11c-ba68-49af-b001-f9f234a6aca3" providerId="AD" clId="Web-{AB397C69-32CF-70DD-0FB6-8CE7BC87BD29}" dt="2018-08-30T00:58:17.316" v="82" actId="20577"/>
      <pc:docMkLst>
        <pc:docMk/>
      </pc:docMkLst>
      <pc:sldChg chg="modSp">
        <pc:chgData name="Benjamin Payne" userId="S::benpayne@umbc.edu::b61ff11c-ba68-49af-b001-f9f234a6aca3" providerId="AD" clId="Web-{AB397C69-32CF-70DD-0FB6-8CE7BC87BD29}" dt="2018-08-30T00:56:25.361" v="19" actId="20577"/>
        <pc:sldMkLst>
          <pc:docMk/>
          <pc:sldMk cId="1261935416" sldId="320"/>
        </pc:sldMkLst>
        <pc:spChg chg="mod">
          <ac:chgData name="Benjamin Payne" userId="S::benpayne@umbc.edu::b61ff11c-ba68-49af-b001-f9f234a6aca3" providerId="AD" clId="Web-{AB397C69-32CF-70DD-0FB6-8CE7BC87BD29}" dt="2018-08-30T00:56:25.361" v="19" actId="20577"/>
          <ac:spMkLst>
            <pc:docMk/>
            <pc:sldMk cId="1261935416" sldId="320"/>
            <ac:spMk id="3" creationId="{01D44832-AA48-452C-A2C5-008824730396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7:04.737" v="42" actId="20577"/>
        <pc:sldMkLst>
          <pc:docMk/>
          <pc:sldMk cId="3807539700" sldId="321"/>
        </pc:sldMkLst>
        <pc:spChg chg="mod">
          <ac:chgData name="Benjamin Payne" userId="S::benpayne@umbc.edu::b61ff11c-ba68-49af-b001-f9f234a6aca3" providerId="AD" clId="Web-{AB397C69-32CF-70DD-0FB6-8CE7BC87BD29}" dt="2018-08-30T00:57:04.737" v="42" actId="20577"/>
          <ac:spMkLst>
            <pc:docMk/>
            <pc:sldMk cId="3807539700" sldId="321"/>
            <ac:spMk id="3" creationId="{9A6D76D1-0FD2-44D1-888E-57B09F93CB68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7:43.738" v="61" actId="20577"/>
        <pc:sldMkLst>
          <pc:docMk/>
          <pc:sldMk cId="1147853701" sldId="323"/>
        </pc:sldMkLst>
        <pc:spChg chg="mod">
          <ac:chgData name="Benjamin Payne" userId="S::benpayne@umbc.edu::b61ff11c-ba68-49af-b001-f9f234a6aca3" providerId="AD" clId="Web-{AB397C69-32CF-70DD-0FB6-8CE7BC87BD29}" dt="2018-08-30T00:57:43.738" v="61" actId="20577"/>
          <ac:spMkLst>
            <pc:docMk/>
            <pc:sldMk cId="1147853701" sldId="323"/>
            <ac:spMk id="3" creationId="{DD522CC4-6268-4BC6-96AE-C06BE9C3E180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8:16.254" v="80" actId="20577"/>
        <pc:sldMkLst>
          <pc:docMk/>
          <pc:sldMk cId="910917499" sldId="324"/>
        </pc:sldMkLst>
        <pc:spChg chg="mod">
          <ac:chgData name="Benjamin Payne" userId="S::benpayne@umbc.edu::b61ff11c-ba68-49af-b001-f9f234a6aca3" providerId="AD" clId="Web-{AB397C69-32CF-70DD-0FB6-8CE7BC87BD29}" dt="2018-08-30T00:58:16.254" v="80" actId="20577"/>
          <ac:spMkLst>
            <pc:docMk/>
            <pc:sldMk cId="910917499" sldId="324"/>
            <ac:spMk id="3" creationId="{F179D5B9-BC71-404A-9A76-FED7E7B341AE}"/>
          </ac:spMkLst>
        </pc:spChg>
      </pc:sldChg>
    </pc:docChg>
  </pc:docChgLst>
  <pc:docChgLst>
    <pc:chgData name="Benjamin Payne" userId="S::benpayne@umbc.edu::b61ff11c-ba68-49af-b001-f9f234a6aca3" providerId="AD" clId="Web-{5365309B-702C-4B1B-5A5A-AD2CEBF707EC}"/>
    <pc:docChg chg="modSld">
      <pc:chgData name="Benjamin Payne" userId="S::benpayne@umbc.edu::b61ff11c-ba68-49af-b001-f9f234a6aca3" providerId="AD" clId="Web-{5365309B-702C-4B1B-5A5A-AD2CEBF707EC}" dt="2018-08-31T02:26:59.616" v="9" actId="20577"/>
      <pc:docMkLst>
        <pc:docMk/>
      </pc:docMkLst>
      <pc:sldChg chg="modSp">
        <pc:chgData name="Benjamin Payne" userId="S::benpayne@umbc.edu::b61ff11c-ba68-49af-b001-f9f234a6aca3" providerId="AD" clId="Web-{5365309B-702C-4B1B-5A5A-AD2CEBF707EC}" dt="2018-08-31T02:25:02.369" v="5" actId="20577"/>
        <pc:sldMkLst>
          <pc:docMk/>
          <pc:sldMk cId="2638146016" sldId="334"/>
        </pc:sldMkLst>
        <pc:spChg chg="mod">
          <ac:chgData name="Benjamin Payne" userId="S::benpayne@umbc.edu::b61ff11c-ba68-49af-b001-f9f234a6aca3" providerId="AD" clId="Web-{5365309B-702C-4B1B-5A5A-AD2CEBF707EC}" dt="2018-08-31T02:25:02.369" v="5" actId="20577"/>
          <ac:spMkLst>
            <pc:docMk/>
            <pc:sldMk cId="2638146016" sldId="334"/>
            <ac:spMk id="3" creationId="{16708DEA-20EA-47F0-8CEB-134AD8B4165D}"/>
          </ac:spMkLst>
        </pc:spChg>
      </pc:sldChg>
      <pc:sldChg chg="delSp">
        <pc:chgData name="Benjamin Payne" userId="S::benpayne@umbc.edu::b61ff11c-ba68-49af-b001-f9f234a6aca3" providerId="AD" clId="Web-{5365309B-702C-4B1B-5A5A-AD2CEBF707EC}" dt="2018-08-31T02:24:31.711" v="0"/>
        <pc:sldMkLst>
          <pc:docMk/>
          <pc:sldMk cId="1746825333" sldId="337"/>
        </pc:sldMkLst>
        <pc:spChg chg="del">
          <ac:chgData name="Benjamin Payne" userId="S::benpayne@umbc.edu::b61ff11c-ba68-49af-b001-f9f234a6aca3" providerId="AD" clId="Web-{5365309B-702C-4B1B-5A5A-AD2CEBF707EC}" dt="2018-08-31T02:24:31.711" v="0"/>
          <ac:spMkLst>
            <pc:docMk/>
            <pc:sldMk cId="1746825333" sldId="337"/>
            <ac:spMk id="6" creationId="{DAB958A2-5364-4EBB-93E6-BAAEEEF05368}"/>
          </ac:spMkLst>
        </pc:spChg>
      </pc:sldChg>
    </pc:docChg>
  </pc:docChgLst>
  <pc:docChgLst>
    <pc:chgData name="Benjamin Payne" userId="S::benpayne@umbc.edu::b61ff11c-ba68-49af-b001-f9f234a6aca3" providerId="AD" clId="Web-{CA5AD7B6-96D0-851E-AAC8-DB64110B16E2}"/>
    <pc:docChg chg="modSld">
      <pc:chgData name="Benjamin Payne" userId="S::benpayne@umbc.edu::b61ff11c-ba68-49af-b001-f9f234a6aca3" providerId="AD" clId="Web-{CA5AD7B6-96D0-851E-AAC8-DB64110B16E2}" dt="2018-08-26T15:44:47.448" v="7" actId="20577"/>
      <pc:docMkLst>
        <pc:docMk/>
      </pc:docMkLst>
      <pc:sldChg chg="modSp">
        <pc:chgData name="Benjamin Payne" userId="S::benpayne@umbc.edu::b61ff11c-ba68-49af-b001-f9f234a6aca3" providerId="AD" clId="Web-{CA5AD7B6-96D0-851E-AAC8-DB64110B16E2}" dt="2018-08-26T15:44:47.448" v="6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A5AD7B6-96D0-851E-AAC8-DB64110B16E2}" dt="2018-08-26T15:44:47.448" v="6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AB318A10-9778-BBCE-23F3-D233829A7A5A}"/>
    <pc:docChg chg="modSld">
      <pc:chgData name="Benjamin Payne" userId="S::benpayne@umbc.edu::b61ff11c-ba68-49af-b001-f9f234a6aca3" providerId="AD" clId="Web-{AB318A10-9778-BBCE-23F3-D233829A7A5A}" dt="2018-08-26T19:51:13.627" v="44" actId="20577"/>
      <pc:docMkLst>
        <pc:docMk/>
      </pc:docMkLst>
      <pc:sldChg chg="modSp">
        <pc:chgData name="Benjamin Payne" userId="S::benpayne@umbc.edu::b61ff11c-ba68-49af-b001-f9f234a6aca3" providerId="AD" clId="Web-{AB318A10-9778-BBCE-23F3-D233829A7A5A}" dt="2018-08-26T19:51:13.627" v="4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B318A10-9778-BBCE-23F3-D233829A7A5A}" dt="2018-08-26T19:35:18.396" v="18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AB318A10-9778-BBCE-23F3-D233829A7A5A}" dt="2018-08-26T19:51:13.627" v="4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3BC16E90-2069-CD60-2209-AC785D29D5DE}"/>
    <pc:docChg chg="modSld">
      <pc:chgData name="Benjamin Payne" userId="S::benpayne@umbc.edu::b61ff11c-ba68-49af-b001-f9f234a6aca3" providerId="AD" clId="Web-{3BC16E90-2069-CD60-2209-AC785D29D5DE}" dt="2018-08-22T11:17:17.164" v="54" actId="20577"/>
      <pc:docMkLst>
        <pc:docMk/>
      </pc:docMkLst>
      <pc:sldChg chg="modSp">
        <pc:chgData name="Benjamin Payne" userId="S::benpayne@umbc.edu::b61ff11c-ba68-49af-b001-f9f234a6aca3" providerId="AD" clId="Web-{3BC16E90-2069-CD60-2209-AC785D29D5DE}" dt="2018-08-22T11:17:17.164" v="53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3BC16E90-2069-CD60-2209-AC785D29D5DE}" dt="2018-08-22T11:17:17.164" v="53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3BC16E90-2069-CD60-2209-AC785D29D5DE}" dt="2018-08-22T11:15:14.489" v="49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CBA959-79C0-B7C2-1050-A82F046FA455}"/>
    <pc:docChg chg="modSld">
      <pc:chgData name="Benjamin Payne" userId="S::benpayne@umbc.edu::b61ff11c-ba68-49af-b001-f9f234a6aca3" providerId="AD" clId="Web-{6BCBA959-79C0-B7C2-1050-A82F046FA455}" dt="2018-08-26T19:59:22.422" v="54" actId="20577"/>
      <pc:docMkLst>
        <pc:docMk/>
      </pc:docMkLst>
      <pc:sldChg chg="modSp">
        <pc:chgData name="Benjamin Payne" userId="S::benpayne@umbc.edu::b61ff11c-ba68-49af-b001-f9f234a6aca3" providerId="AD" clId="Web-{6BCBA959-79C0-B7C2-1050-A82F046FA455}" dt="2018-08-26T19:59:20.219" v="5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6BCBA959-79C0-B7C2-1050-A82F046FA455}" dt="2018-08-26T19:59:20.219" v="5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55A82320-5ACD-24AE-23B7-FCAF2DFD95E2}"/>
    <pc:docChg chg="modSld">
      <pc:chgData name="Benjamin Payne" userId="S::benpayne@umbc.edu::b61ff11c-ba68-49af-b001-f9f234a6aca3" providerId="AD" clId="Web-{55A82320-5ACD-24AE-23B7-FCAF2DFD95E2}" dt="2018-08-29T03:27:12.784" v="35"/>
      <pc:docMkLst>
        <pc:docMk/>
      </pc:docMkLst>
      <pc:sldChg chg="addSp modSp">
        <pc:chgData name="Benjamin Payne" userId="S::benpayne@umbc.edu::b61ff11c-ba68-49af-b001-f9f234a6aca3" providerId="AD" clId="Web-{55A82320-5ACD-24AE-23B7-FCAF2DFD95E2}" dt="2018-08-29T03:27:07.471" v="34" actId="1076"/>
        <pc:sldMkLst>
          <pc:docMk/>
          <pc:sldMk cId="1968223743" sldId="311"/>
        </pc:sldMkLst>
        <pc:spChg chg="add mod">
          <ac:chgData name="Benjamin Payne" userId="S::benpayne@umbc.edu::b61ff11c-ba68-49af-b001-f9f234a6aca3" providerId="AD" clId="Web-{55A82320-5ACD-24AE-23B7-FCAF2DFD95E2}" dt="2018-08-29T03:27:07.471" v="34" actId="1076"/>
          <ac:spMkLst>
            <pc:docMk/>
            <pc:sldMk cId="1968223743" sldId="311"/>
            <ac:spMk id="6" creationId="{1EDF21DF-FEB0-4C48-BDB9-ACF892DFC878}"/>
          </ac:spMkLst>
        </pc:spChg>
      </pc:sldChg>
      <pc:sldChg chg="addSp">
        <pc:chgData name="Benjamin Payne" userId="S::benpayne@umbc.edu::b61ff11c-ba68-49af-b001-f9f234a6aca3" providerId="AD" clId="Web-{55A82320-5ACD-24AE-23B7-FCAF2DFD95E2}" dt="2018-08-29T03:27:12.784" v="35"/>
        <pc:sldMkLst>
          <pc:docMk/>
          <pc:sldMk cId="3295623689" sldId="327"/>
        </pc:sldMkLst>
        <pc:spChg chg="add">
          <ac:chgData name="Benjamin Payne" userId="S::benpayne@umbc.edu::b61ff11c-ba68-49af-b001-f9f234a6aca3" providerId="AD" clId="Web-{55A82320-5ACD-24AE-23B7-FCAF2DFD95E2}" dt="2018-08-29T03:27:12.784" v="35"/>
          <ac:spMkLst>
            <pc:docMk/>
            <pc:sldMk cId="3295623689" sldId="327"/>
            <ac:spMk id="4" creationId="{D9B10AE5-6BC2-4337-A78A-99001EF98B75}"/>
          </ac:spMkLst>
        </pc:spChg>
      </pc:sldChg>
    </pc:docChg>
  </pc:docChgLst>
  <pc:docChgLst>
    <pc:chgData name="Benjamin Payne" userId="S::benpayne@umbc.edu::b61ff11c-ba68-49af-b001-f9f234a6aca3" providerId="AD" clId="Web-{B0E64D2C-F1AA-A875-2BFB-280E14DA2DA3}"/>
    <pc:docChg chg="modSld">
      <pc:chgData name="Benjamin Payne" userId="S::benpayne@umbc.edu::b61ff11c-ba68-49af-b001-f9f234a6aca3" providerId="AD" clId="Web-{B0E64D2C-F1AA-A875-2BFB-280E14DA2DA3}" dt="2018-08-24T11:48:25.412" v="17" actId="20577"/>
      <pc:docMkLst>
        <pc:docMk/>
      </pc:docMkLst>
      <pc:sldChg chg="addSp modSp">
        <pc:chgData name="Benjamin Payne" userId="S::benpayne@umbc.edu::b61ff11c-ba68-49af-b001-f9f234a6aca3" providerId="AD" clId="Web-{B0E64D2C-F1AA-A875-2BFB-280E14DA2DA3}" dt="2018-08-24T11:48:25.412" v="16" actId="20577"/>
        <pc:sldMkLst>
          <pc:docMk/>
          <pc:sldMk cId="2348569640" sldId="278"/>
        </pc:sldMkLst>
        <pc:spChg chg="add mod">
          <ac:chgData name="Benjamin Payne" userId="S::benpayne@umbc.edu::b61ff11c-ba68-49af-b001-f9f234a6aca3" providerId="AD" clId="Web-{B0E64D2C-F1AA-A875-2BFB-280E14DA2DA3}" dt="2018-08-24T11:48:25.412" v="16" actId="20577"/>
          <ac:spMkLst>
            <pc:docMk/>
            <pc:sldMk cId="2348569640" sldId="278"/>
            <ac:spMk id="4" creationId="{FD36BDEC-DE04-4B10-9D65-B87B2F0A7893}"/>
          </ac:spMkLst>
        </pc:spChg>
      </pc:sldChg>
    </pc:docChg>
  </pc:docChgLst>
  <pc:docChgLst>
    <pc:chgData name="Benjamin Payne" userId="S::benpayne@umbc.edu::b61ff11c-ba68-49af-b001-f9f234a6aca3" providerId="AD" clId="Web-{1DDFD80B-B50F-B5A3-DCCD-6C31B3C9B959}"/>
    <pc:docChg chg="modSld">
      <pc:chgData name="Benjamin Payne" userId="S::benpayne@umbc.edu::b61ff11c-ba68-49af-b001-f9f234a6aca3" providerId="AD" clId="Web-{1DDFD80B-B50F-B5A3-DCCD-6C31B3C9B959}" dt="2018-08-22T02:30:49.881" v="28" actId="20577"/>
      <pc:docMkLst>
        <pc:docMk/>
      </pc:docMkLst>
      <pc:sldChg chg="modSp">
        <pc:chgData name="Benjamin Payne" userId="S::benpayne@umbc.edu::b61ff11c-ba68-49af-b001-f9f234a6aca3" providerId="AD" clId="Web-{1DDFD80B-B50F-B5A3-DCCD-6C31B3C9B959}" dt="2018-08-22T02:18:19.574" v="0" actId="1076"/>
        <pc:sldMkLst>
          <pc:docMk/>
          <pc:sldMk cId="3915717569" sldId="282"/>
        </pc:sldMkLst>
        <pc:spChg chg="mod">
          <ac:chgData name="Benjamin Payne" userId="S::benpayne@umbc.edu::b61ff11c-ba68-49af-b001-f9f234a6aca3" providerId="AD" clId="Web-{1DDFD80B-B50F-B5A3-DCCD-6C31B3C9B959}" dt="2018-08-22T02:18:19.574" v="0" actId="1076"/>
          <ac:spMkLst>
            <pc:docMk/>
            <pc:sldMk cId="3915717569" sldId="282"/>
            <ac:spMk id="7" creationId="{DE0EE66E-AE1F-4B9B-9312-0E597A5E2266}"/>
          </ac:spMkLst>
        </pc:spChg>
      </pc:sldChg>
      <pc:sldChg chg="modSp">
        <pc:chgData name="Benjamin Payne" userId="S::benpayne@umbc.edu::b61ff11c-ba68-49af-b001-f9f234a6aca3" providerId="AD" clId="Web-{1DDFD80B-B50F-B5A3-DCCD-6C31B3C9B959}" dt="2018-08-22T02:30:49.866" v="27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1DDFD80B-B50F-B5A3-DCCD-6C31B3C9B959}" dt="2018-08-22T02:30:49.866" v="27" actId="20577"/>
          <ac:spMkLst>
            <pc:docMk/>
            <pc:sldMk cId="1316053804" sldId="283"/>
            <ac:spMk id="3" creationId="{E99E1B89-FFE2-4D51-8F92-85A774213868}"/>
          </ac:spMkLst>
        </pc:spChg>
      </pc:sldChg>
    </pc:docChg>
  </pc:docChgLst>
  <pc:docChgLst>
    <pc:chgData name="Benjamin Payne" userId="S::benpayne@umbc.edu::b61ff11c-ba68-49af-b001-f9f234a6aca3" providerId="AD" clId="Web-{2D5DE8B3-A679-0E7F-F014-F3C33F636414}"/>
    <pc:docChg chg="modSld">
      <pc:chgData name="Benjamin Payne" userId="S::benpayne@umbc.edu::b61ff11c-ba68-49af-b001-f9f234a6aca3" providerId="AD" clId="Web-{2D5DE8B3-A679-0E7F-F014-F3C33F636414}" dt="2018-08-28T01:10:11.159" v="62" actId="20577"/>
      <pc:docMkLst>
        <pc:docMk/>
      </pc:docMkLst>
      <pc:sldChg chg="modSp">
        <pc:chgData name="Benjamin Payne" userId="S::benpayne@umbc.edu::b61ff11c-ba68-49af-b001-f9f234a6aca3" providerId="AD" clId="Web-{2D5DE8B3-A679-0E7F-F014-F3C33F636414}" dt="2018-08-28T01:10:11.159" v="6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2D5DE8B3-A679-0E7F-F014-F3C33F636414}" dt="2018-08-28T01:10:11.159" v="6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2D5DE8B3-A679-0E7F-F014-F3C33F636414}" dt="2018-08-28T01:09:56.721" v="6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B6B155-097D-18BD-353D-FE07ED79A174}"/>
    <pc:docChg chg="modSld">
      <pc:chgData name="Benjamin Payne" userId="S::benpayne@umbc.edu::b61ff11c-ba68-49af-b001-f9f234a6aca3" providerId="AD" clId="Web-{6BB6B155-097D-18BD-353D-FE07ED79A174}" dt="2018-08-25T18:34:41.128" v="26" actId="20577"/>
      <pc:docMkLst>
        <pc:docMk/>
      </pc:docMkLst>
      <pc:sldChg chg="modSp">
        <pc:chgData name="Benjamin Payne" userId="S::benpayne@umbc.edu::b61ff11c-ba68-49af-b001-f9f234a6aca3" providerId="AD" clId="Web-{6BB6B155-097D-18BD-353D-FE07ED79A174}" dt="2018-08-25T18:34:39.690" v="24" actId="20577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6BB6B155-097D-18BD-353D-FE07ED79A174}" dt="2018-08-25T18:34:39.690" v="24" actId="20577"/>
          <ac:spMkLst>
            <pc:docMk/>
            <pc:sldMk cId="109857222" sldId="256"/>
            <ac:spMk id="4" creationId="{5341FA58-9DF1-4734-B33B-71ED1A7CD32C}"/>
          </ac:spMkLst>
        </pc:spChg>
      </pc:sldChg>
    </pc:docChg>
  </pc:docChgLst>
  <pc:docChgLst>
    <pc:chgData name="Benjamin Payne" userId="S::benpayne@umbc.edu::b61ff11c-ba68-49af-b001-f9f234a6aca3" providerId="AD" clId="Web-{99C98151-5489-B254-8DB4-9472AB1D1E21}"/>
    <pc:docChg chg="modSld">
      <pc:chgData name="Benjamin Payne" userId="S::benpayne@umbc.edu::b61ff11c-ba68-49af-b001-f9f234a6aca3" providerId="AD" clId="Web-{99C98151-5489-B254-8DB4-9472AB1D1E21}" dt="2018-08-24T02:37:55.573" v="254" actId="1076"/>
      <pc:docMkLst>
        <pc:docMk/>
      </pc:docMkLst>
      <pc:sldChg chg="modSp">
        <pc:chgData name="Benjamin Payne" userId="S::benpayne@umbc.edu::b61ff11c-ba68-49af-b001-f9f234a6aca3" providerId="AD" clId="Web-{99C98151-5489-B254-8DB4-9472AB1D1E21}" dt="2018-08-24T02:35:56.135" v="235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99C98151-5489-B254-8DB4-9472AB1D1E21}" dt="2018-08-24T02:35:56.135" v="235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38.073" v="208" actId="20577"/>
        <pc:sldMkLst>
          <pc:docMk/>
          <pc:sldMk cId="465374350" sldId="270"/>
        </pc:sldMkLst>
        <pc:spChg chg="mod">
          <ac:chgData name="Benjamin Payne" userId="S::benpayne@umbc.edu::b61ff11c-ba68-49af-b001-f9f234a6aca3" providerId="AD" clId="Web-{99C98151-5489-B254-8DB4-9472AB1D1E21}" dt="2018-08-24T02:34:38.073" v="208" actId="20577"/>
          <ac:spMkLst>
            <pc:docMk/>
            <pc:sldMk cId="465374350" sldId="270"/>
            <ac:spMk id="2" creationId="{3E4D3056-7FD6-4CCC-A40A-55DFF56B6C8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23.307" v="199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99C98151-5489-B254-8DB4-9472AB1D1E21}" dt="2018-08-24T02:34:23.307" v="199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5:15.807" v="21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99C98151-5489-B254-8DB4-9472AB1D1E21}" dt="2018-08-24T02:35:15.807" v="21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addSp modSp">
        <pc:chgData name="Benjamin Payne" userId="S::benpayne@umbc.edu::b61ff11c-ba68-49af-b001-f9f234a6aca3" providerId="AD" clId="Web-{99C98151-5489-B254-8DB4-9472AB1D1E21}" dt="2018-08-24T02:37:30.479" v="248" actId="1076"/>
        <pc:sldMkLst>
          <pc:docMk/>
          <pc:sldMk cId="1442927395" sldId="289"/>
        </pc:sldMkLst>
        <pc:spChg chg="add mod">
          <ac:chgData name="Benjamin Payne" userId="S::benpayne@umbc.edu::b61ff11c-ba68-49af-b001-f9f234a6aca3" providerId="AD" clId="Web-{99C98151-5489-B254-8DB4-9472AB1D1E21}" dt="2018-08-24T02:37:30.479" v="248" actId="1076"/>
          <ac:spMkLst>
            <pc:docMk/>
            <pc:sldMk cId="1442927395" sldId="289"/>
            <ac:spMk id="5" creationId="{9CD2C25A-07B9-4C53-995D-3125C0503345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7:55.573" v="254" actId="1076"/>
        <pc:sldMkLst>
          <pc:docMk/>
          <pc:sldMk cId="3579465122" sldId="290"/>
        </pc:sldMkLst>
        <pc:spChg chg="add del mod">
          <ac:chgData name="Benjamin Payne" userId="S::benpayne@umbc.edu::b61ff11c-ba68-49af-b001-f9f234a6aca3" providerId="AD" clId="Web-{99C98151-5489-B254-8DB4-9472AB1D1E21}" dt="2018-08-24T02:37:42.760" v="252"/>
          <ac:spMkLst>
            <pc:docMk/>
            <pc:sldMk cId="3579465122" sldId="290"/>
            <ac:spMk id="5" creationId="{0C86194B-6AF0-4B2F-9195-6A52C07EF170}"/>
          </ac:spMkLst>
        </pc:spChg>
        <pc:spChg chg="add mod">
          <ac:chgData name="Benjamin Payne" userId="S::benpayne@umbc.edu::b61ff11c-ba68-49af-b001-f9f234a6aca3" providerId="AD" clId="Web-{99C98151-5489-B254-8DB4-9472AB1D1E21}" dt="2018-08-24T02:37:55.573" v="254" actId="1076"/>
          <ac:spMkLst>
            <pc:docMk/>
            <pc:sldMk cId="3579465122" sldId="290"/>
            <ac:spMk id="7" creationId="{29BE6D08-13CF-4F81-B4B0-313301C44DF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3:43.713" v="190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99C98151-5489-B254-8DB4-9472AB1D1E21}" dt="2018-08-24T02:33:43.713" v="190" actId="20577"/>
          <ac:spMkLst>
            <pc:docMk/>
            <pc:sldMk cId="506731024" sldId="292"/>
            <ac:spMk id="2" creationId="{6F470837-2912-4BCE-B8C3-1E3F485FD446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24:25.726" v="8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99C98151-5489-B254-8DB4-9472AB1D1E21}" dt="2018-08-24T02:24:25.726" v="8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04.401" v="192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99C98151-5489-B254-8DB4-9472AB1D1E21}" dt="2018-08-24T02:34:04.401" v="192" actId="20577"/>
          <ac:spMkLst>
            <pc:docMk/>
            <pc:sldMk cId="4083283560" sldId="297"/>
            <ac:spMk id="2" creationId="{360E89D2-630E-42B9-A704-2CE2DD639157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3:32.619" v="181" actId="20577"/>
        <pc:sldMkLst>
          <pc:docMk/>
          <pc:sldMk cId="3357745213" sldId="309"/>
        </pc:sldMkLst>
        <pc:spChg chg="add del">
          <ac:chgData name="Benjamin Payne" userId="S::benpayne@umbc.edu::b61ff11c-ba68-49af-b001-f9f234a6aca3" providerId="AD" clId="Web-{99C98151-5489-B254-8DB4-9472AB1D1E21}" dt="2018-08-24T02:29:02.884" v="136"/>
          <ac:spMkLst>
            <pc:docMk/>
            <pc:sldMk cId="3357745213" sldId="309"/>
            <ac:spMk id="2" creationId="{59373926-16C1-470C-BC0E-73E6FE0D3B7D}"/>
          </ac:spMkLst>
        </pc:spChg>
        <pc:spChg chg="mod">
          <ac:chgData name="Benjamin Payne" userId="S::benpayne@umbc.edu::b61ff11c-ba68-49af-b001-f9f234a6aca3" providerId="AD" clId="Web-{99C98151-5489-B254-8DB4-9472AB1D1E21}" dt="2018-08-24T02:33:28.666" v="178" actId="20577"/>
          <ac:spMkLst>
            <pc:docMk/>
            <pc:sldMk cId="3357745213" sldId="309"/>
            <ac:spMk id="3" creationId="{24398D0F-8AE9-43D0-92D8-ECD76F62CD4F}"/>
          </ac:spMkLst>
        </pc:spChg>
        <pc:spChg chg="mod">
          <ac:chgData name="Benjamin Payne" userId="S::benpayne@umbc.edu::b61ff11c-ba68-49af-b001-f9f234a6aca3" providerId="AD" clId="Web-{99C98151-5489-B254-8DB4-9472AB1D1E21}" dt="2018-08-24T02:30:05.619" v="148" actId="20577"/>
          <ac:spMkLst>
            <pc:docMk/>
            <pc:sldMk cId="3357745213" sldId="309"/>
            <ac:spMk id="4" creationId="{1F94BDB8-88E7-4368-94D2-4692847D0EA5}"/>
          </ac:spMkLst>
        </pc:spChg>
        <pc:spChg chg="mod">
          <ac:chgData name="Benjamin Payne" userId="S::benpayne@umbc.edu::b61ff11c-ba68-49af-b001-f9f234a6aca3" providerId="AD" clId="Web-{99C98151-5489-B254-8DB4-9472AB1D1E21}" dt="2018-08-24T02:33:32.619" v="181" actId="20577"/>
          <ac:spMkLst>
            <pc:docMk/>
            <pc:sldMk cId="3357745213" sldId="309"/>
            <ac:spMk id="5" creationId="{97AA1022-1668-408B-9507-7FC583A88D37}"/>
          </ac:spMkLst>
        </pc:spChg>
        <pc:spChg chg="mod">
          <ac:chgData name="Benjamin Payne" userId="S::benpayne@umbc.edu::b61ff11c-ba68-49af-b001-f9f234a6aca3" providerId="AD" clId="Web-{99C98151-5489-B254-8DB4-9472AB1D1E21}" dt="2018-08-24T02:33:08.588" v="175" actId="20577"/>
          <ac:spMkLst>
            <pc:docMk/>
            <pc:sldMk cId="3357745213" sldId="309"/>
            <ac:spMk id="6" creationId="{E94D9AC5-5903-45A3-8150-DD27E0AB7D63}"/>
          </ac:spMkLst>
        </pc:spChg>
        <pc:spChg chg="mod">
          <ac:chgData name="Benjamin Payne" userId="S::benpayne@umbc.edu::b61ff11c-ba68-49af-b001-f9f234a6aca3" providerId="AD" clId="Web-{99C98151-5489-B254-8DB4-9472AB1D1E21}" dt="2018-08-24T02:29:10.400" v="139" actId="20577"/>
          <ac:spMkLst>
            <pc:docMk/>
            <pc:sldMk cId="3357745213" sldId="309"/>
            <ac:spMk id="7" creationId="{50A9FDA1-AFE1-4866-B98F-B7314EE5B692}"/>
          </ac:spMkLst>
        </pc:spChg>
        <pc:spChg chg="add del">
          <ac:chgData name="Benjamin Payne" userId="S::benpayne@umbc.edu::b61ff11c-ba68-49af-b001-f9f234a6aca3" providerId="AD" clId="Web-{99C98151-5489-B254-8DB4-9472AB1D1E21}" dt="2018-08-24T02:29:47.650" v="145"/>
          <ac:spMkLst>
            <pc:docMk/>
            <pc:sldMk cId="3357745213" sldId="309"/>
            <ac:spMk id="8" creationId="{95A2843C-8C71-496B-8D82-08E93BE0B626}"/>
          </ac:spMkLst>
        </pc:spChg>
      </pc:sldChg>
    </pc:docChg>
  </pc:docChgLst>
  <pc:docChgLst>
    <pc:chgData name="Benjamin Payne" userId="S::benpayne@umbc.edu::b61ff11c-ba68-49af-b001-f9f234a6aca3" providerId="AD" clId="Web-{4521AE4E-17BC-C54C-FDFD-54BBC4D3D40E}"/>
    <pc:docChg chg="addSld modSld">
      <pc:chgData name="Benjamin Payne" userId="S::benpayne@umbc.edu::b61ff11c-ba68-49af-b001-f9f234a6aca3" providerId="AD" clId="Web-{4521AE4E-17BC-C54C-FDFD-54BBC4D3D40E}" dt="2018-08-24T01:32:12.186" v="165"/>
      <pc:docMkLst>
        <pc:docMk/>
      </pc:docMkLst>
      <pc:sldChg chg="addSp delSp modSp">
        <pc:chgData name="Benjamin Payne" userId="S::benpayne@umbc.edu::b61ff11c-ba68-49af-b001-f9f234a6aca3" providerId="AD" clId="Web-{4521AE4E-17BC-C54C-FDFD-54BBC4D3D40E}" dt="2018-08-24T01:30:20.900" v="107" actId="1076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4521AE4E-17BC-C54C-FDFD-54BBC4D3D40E}" dt="2018-08-24T01:14:20.336" v="25" actId="1076"/>
          <ac:spMkLst>
            <pc:docMk/>
            <pc:sldMk cId="3810760957" sldId="291"/>
            <ac:spMk id="2" creationId="{4F1CEADA-137B-4338-BC77-14877B7C6D9C}"/>
          </ac:spMkLst>
        </pc:spChg>
        <pc:spChg chg="del">
          <ac:chgData name="Benjamin Payne" userId="S::benpayne@umbc.edu::b61ff11c-ba68-49af-b001-f9f234a6aca3" providerId="AD" clId="Web-{4521AE4E-17BC-C54C-FDFD-54BBC4D3D40E}" dt="2018-08-24T01:12:37.238" v="6"/>
          <ac:spMkLst>
            <pc:docMk/>
            <pc:sldMk cId="3810760957" sldId="291"/>
            <ac:spMk id="3" creationId="{248DAB88-6B3C-4156-A463-636C8A8961D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20.900" v="107" actId="1076"/>
          <ac:spMkLst>
            <pc:docMk/>
            <pc:sldMk cId="3810760957" sldId="291"/>
            <ac:spMk id="6" creationId="{455BD5CB-3467-4AEE-AF4C-40432FF57D10}"/>
          </ac:spMkLst>
        </pc:spChg>
        <pc:picChg chg="add mod">
          <ac:chgData name="Benjamin Payne" userId="S::benpayne@umbc.edu::b61ff11c-ba68-49af-b001-f9f234a6aca3" providerId="AD" clId="Web-{4521AE4E-17BC-C54C-FDFD-54BBC4D3D40E}" dt="2018-08-24T01:14:08.491" v="11" actId="1076"/>
          <ac:picMkLst>
            <pc:docMk/>
            <pc:sldMk cId="3810760957" sldId="291"/>
            <ac:picMk id="4" creationId="{D6E9FC1D-5F63-4AF6-BDE3-812BF11F3F82}"/>
          </ac:picMkLst>
        </pc:picChg>
      </pc:sldChg>
      <pc:sldChg chg="modSp">
        <pc:chgData name="Benjamin Payne" userId="S::benpayne@umbc.edu::b61ff11c-ba68-49af-b001-f9f234a6aca3" providerId="AD" clId="Web-{4521AE4E-17BC-C54C-FDFD-54BBC4D3D40E}" dt="2018-08-24T01:12:07.108" v="5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4521AE4E-17BC-C54C-FDFD-54BBC4D3D40E}" dt="2018-08-24T01:12:07.108" v="5" actId="20577"/>
          <ac:spMkLst>
            <pc:docMk/>
            <pc:sldMk cId="4083283560" sldId="297"/>
            <ac:spMk id="3" creationId="{C72F4321-2539-419D-BF86-A50C3BDAD258}"/>
          </ac:spMkLst>
        </pc:spChg>
      </pc:sldChg>
      <pc:sldChg chg="modSp">
        <pc:chgData name="Benjamin Payne" userId="S::benpayne@umbc.edu::b61ff11c-ba68-49af-b001-f9f234a6aca3" providerId="AD" clId="Web-{4521AE4E-17BC-C54C-FDFD-54BBC4D3D40E}" dt="2018-08-24T00:54:16.039" v="0" actId="20577"/>
        <pc:sldMkLst>
          <pc:docMk/>
          <pc:sldMk cId="136157773" sldId="316"/>
        </pc:sldMkLst>
        <pc:spChg chg="mod">
          <ac:chgData name="Benjamin Payne" userId="S::benpayne@umbc.edu::b61ff11c-ba68-49af-b001-f9f234a6aca3" providerId="AD" clId="Web-{4521AE4E-17BC-C54C-FDFD-54BBC4D3D40E}" dt="2018-08-24T00:54:16.039" v="0" actId="20577"/>
          <ac:spMkLst>
            <pc:docMk/>
            <pc:sldMk cId="136157773" sldId="316"/>
            <ac:spMk id="5" creationId="{F7D0C709-0C7A-4AB3-8DCE-59C153B4DD02}"/>
          </ac:spMkLst>
        </pc:spChg>
      </pc:sldChg>
      <pc:sldChg chg="addSp delSp new mod modClrScheme chgLayout">
        <pc:chgData name="Benjamin Payne" userId="S::benpayne@umbc.edu::b61ff11c-ba68-49af-b001-f9f234a6aca3" providerId="AD" clId="Web-{4521AE4E-17BC-C54C-FDFD-54BBC4D3D40E}" dt="2018-08-24T01:14:42.883" v="28"/>
        <pc:sldMkLst>
          <pc:docMk/>
          <pc:sldMk cId="2086705026" sldId="318"/>
        </pc:sldMkLst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2" creationId="{7199BEE0-F68C-4780-9445-C39DE7D03E78}"/>
          </ac:spMkLst>
        </pc:spChg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3" creationId="{473E0557-1CD5-4A11-9D93-381283FB0EC3}"/>
          </ac:spMkLst>
        </pc:spChg>
        <pc:spChg chg="add">
          <ac:chgData name="Benjamin Payne" userId="S::benpayne@umbc.edu::b61ff11c-ba68-49af-b001-f9f234a6aca3" providerId="AD" clId="Web-{4521AE4E-17BC-C54C-FDFD-54BBC4D3D40E}" dt="2018-08-24T01:14:42.883" v="28"/>
          <ac:spMkLst>
            <pc:docMk/>
            <pc:sldMk cId="2086705026" sldId="318"/>
            <ac:spMk id="4" creationId="{00D3AD0A-F227-4297-AD25-7C11801FECC4}"/>
          </ac:spMkLst>
        </pc:spChg>
      </pc:sldChg>
      <pc:sldChg chg="addSp new">
        <pc:chgData name="Benjamin Payne" userId="S::benpayne@umbc.edu::b61ff11c-ba68-49af-b001-f9f234a6aca3" providerId="AD" clId="Web-{4521AE4E-17BC-C54C-FDFD-54BBC4D3D40E}" dt="2018-08-24T01:15:08.134" v="30"/>
        <pc:sldMkLst>
          <pc:docMk/>
          <pc:sldMk cId="3076881682" sldId="319"/>
        </pc:sldMkLst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2" creationId="{C77CF6BE-F7ED-4E10-83D5-403CE2C886C2}"/>
          </ac:spMkLst>
        </pc:spChg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3" creationId="{A905F80A-BE48-4E16-9C9F-0964E4679FFB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0:38.917" v="110" actId="20577"/>
        <pc:sldMkLst>
          <pc:docMk/>
          <pc:sldMk cId="1261935416" sldId="320"/>
        </pc:sldMkLst>
        <pc:spChg chg="add">
          <ac:chgData name="Benjamin Payne" userId="S::benpayne@umbc.edu::b61ff11c-ba68-49af-b001-f9f234a6aca3" providerId="AD" clId="Web-{4521AE4E-17BC-C54C-FDFD-54BBC4D3D40E}" dt="2018-08-24T01:15:27.182" v="32"/>
          <ac:spMkLst>
            <pc:docMk/>
            <pc:sldMk cId="1261935416" sldId="320"/>
            <ac:spMk id="2" creationId="{CD45E80D-902B-49F7-8CEF-B77F8FF8962B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38.917" v="110" actId="20577"/>
          <ac:spMkLst>
            <pc:docMk/>
            <pc:sldMk cId="1261935416" sldId="320"/>
            <ac:spMk id="3" creationId="{01D44832-AA48-452C-A2C5-008824730396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2:12.186" v="165"/>
        <pc:sldMkLst>
          <pc:docMk/>
          <pc:sldMk cId="3807539700" sldId="321"/>
        </pc:sldMkLst>
        <pc:spChg chg="add">
          <ac:chgData name="Benjamin Payne" userId="S::benpayne@umbc.edu::b61ff11c-ba68-49af-b001-f9f234a6aca3" providerId="AD" clId="Web-{4521AE4E-17BC-C54C-FDFD-54BBC4D3D40E}" dt="2018-08-24T01:15:46.683" v="34"/>
          <ac:spMkLst>
            <pc:docMk/>
            <pc:sldMk cId="3807539700" sldId="321"/>
            <ac:spMk id="2" creationId="{DE097DDD-EA7A-453A-A6D2-CD91B5EB28E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03.371" v="131" actId="20577"/>
          <ac:spMkLst>
            <pc:docMk/>
            <pc:sldMk cId="3807539700" sldId="321"/>
            <ac:spMk id="3" creationId="{9A6D76D1-0FD2-44D1-888E-57B09F93CB68}"/>
          </ac:spMkLst>
        </pc:spChg>
        <pc:spChg chg="add">
          <ac:chgData name="Benjamin Payne" userId="S::benpayne@umbc.edu::b61ff11c-ba68-49af-b001-f9f234a6aca3" providerId="AD" clId="Web-{4521AE4E-17BC-C54C-FDFD-54BBC4D3D40E}" dt="2018-08-24T01:32:12.186" v="165"/>
          <ac:spMkLst>
            <pc:docMk/>
            <pc:sldMk cId="3807539700" sldId="321"/>
            <ac:spMk id="4" creationId="{C6E519A1-9EB3-4CA1-85F1-515E310F67D2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14.355" v="139" actId="14100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4521AE4E-17BC-C54C-FDFD-54BBC4D3D40E}" dt="2018-08-24T01:16:02.824" v="36"/>
          <ac:spMkLst>
            <pc:docMk/>
            <pc:sldMk cId="1669955701" sldId="322"/>
            <ac:spMk id="2" creationId="{EA619164-AF56-4F51-AA86-EC7A6B844A57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14.355" v="139" actId="14100"/>
          <ac:spMkLst>
            <pc:docMk/>
            <pc:sldMk cId="1669955701" sldId="322"/>
            <ac:spMk id="3" creationId="{337831F8-F152-4FB6-BD20-D2C8F3577BE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21.575" v="146" actId="14100"/>
        <pc:sldMkLst>
          <pc:docMk/>
          <pc:sldMk cId="1147853701" sldId="323"/>
        </pc:sldMkLst>
        <pc:spChg chg="add">
          <ac:chgData name="Benjamin Payne" userId="S::benpayne@umbc.edu::b61ff11c-ba68-49af-b001-f9f234a6aca3" providerId="AD" clId="Web-{4521AE4E-17BC-C54C-FDFD-54BBC4D3D40E}" dt="2018-08-24T01:16:21.450" v="38"/>
          <ac:spMkLst>
            <pc:docMk/>
            <pc:sldMk cId="1147853701" sldId="323"/>
            <ac:spMk id="2" creationId="{0F28D129-329A-4039-A733-529825E9DA1D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21.575" v="146" actId="14100"/>
          <ac:spMkLst>
            <pc:docMk/>
            <pc:sldMk cId="1147853701" sldId="323"/>
            <ac:spMk id="3" creationId="{DD522CC4-6268-4BC6-96AE-C06BE9C3E18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42.263" v="163" actId="20577"/>
        <pc:sldMkLst>
          <pc:docMk/>
          <pc:sldMk cId="910917499" sldId="324"/>
        </pc:sldMkLst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42.263" v="163" actId="20577"/>
          <ac:spMkLst>
            <pc:docMk/>
            <pc:sldMk cId="910917499" sldId="324"/>
            <ac:spMk id="3" creationId="{F179D5B9-BC71-404A-9A76-FED7E7B341AE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4" creationId="{4A5409E6-BFD1-4186-9FC5-86A187E42BCD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5" creationId="{36B549AE-4CF5-4DD8-A19F-3BD3B7FE736D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17:37.421" v="47" actId="20577"/>
        <pc:sldMkLst>
          <pc:docMk/>
          <pc:sldMk cId="100479238" sldId="325"/>
        </pc:sldMkLst>
        <pc:spChg chg="add">
          <ac:chgData name="Benjamin Payne" userId="S::benpayne@umbc.edu::b61ff11c-ba68-49af-b001-f9f234a6aca3" providerId="AD" clId="Web-{4521AE4E-17BC-C54C-FDFD-54BBC4D3D40E}" dt="2018-08-24T01:17:01.639" v="42"/>
          <ac:spMkLst>
            <pc:docMk/>
            <pc:sldMk cId="100479238" sldId="325"/>
            <ac:spMk id="2" creationId="{DB42A0BF-D5F9-4F32-9945-1CF93557DA72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37.421" v="47" actId="20577"/>
          <ac:spMkLst>
            <pc:docMk/>
            <pc:sldMk cId="100479238" sldId="325"/>
            <ac:spMk id="3" creationId="{A7AFBD27-AF51-40BC-B3CC-7F79CB03FA5A}"/>
          </ac:spMkLst>
        </pc:spChg>
        <pc:picChg chg="add">
          <ac:chgData name="Benjamin Payne" userId="S::benpayne@umbc.edu::b61ff11c-ba68-49af-b001-f9f234a6aca3" providerId="AD" clId="Web-{4521AE4E-17BC-C54C-FDFD-54BBC4D3D40E}" dt="2018-08-24T01:17:01.639" v="42"/>
          <ac:picMkLst>
            <pc:docMk/>
            <pc:sldMk cId="100479238" sldId="325"/>
            <ac:picMk id="4" creationId="{3E7C8496-C869-4E4F-A294-84B00FF97B0C}"/>
          </ac:picMkLst>
        </pc:picChg>
      </pc:sldChg>
      <pc:sldChg chg="addSp modSp new">
        <pc:chgData name="Benjamin Payne" userId="S::benpayne@umbc.edu::b61ff11c-ba68-49af-b001-f9f234a6aca3" providerId="AD" clId="Web-{4521AE4E-17BC-C54C-FDFD-54BBC4D3D40E}" dt="2018-08-24T01:17:47.219" v="56" actId="14100"/>
        <pc:sldMkLst>
          <pc:docMk/>
          <pc:sldMk cId="847801932" sldId="326"/>
        </pc:sldMkLst>
        <pc:spChg chg="add">
          <ac:chgData name="Benjamin Payne" userId="S::benpayne@umbc.edu::b61ff11c-ba68-49af-b001-f9f234a6aca3" providerId="AD" clId="Web-{4521AE4E-17BC-C54C-FDFD-54BBC4D3D40E}" dt="2018-08-24T01:17:28.515" v="44"/>
          <ac:spMkLst>
            <pc:docMk/>
            <pc:sldMk cId="847801932" sldId="326"/>
            <ac:spMk id="2" creationId="{0590A144-706F-4089-8FBF-6AAB80CFA6A7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47.219" v="56" actId="14100"/>
          <ac:spMkLst>
            <pc:docMk/>
            <pc:sldMk cId="847801932" sldId="326"/>
            <ac:spMk id="3" creationId="{A8EE16A5-2EBF-4891-A597-64064BD44111}"/>
          </ac:spMkLst>
        </pc:spChg>
        <pc:picChg chg="add">
          <ac:chgData name="Benjamin Payne" userId="S::benpayne@umbc.edu::b61ff11c-ba68-49af-b001-f9f234a6aca3" providerId="AD" clId="Web-{4521AE4E-17BC-C54C-FDFD-54BBC4D3D40E}" dt="2018-08-24T01:17:28.515" v="44"/>
          <ac:picMkLst>
            <pc:docMk/>
            <pc:sldMk cId="847801932" sldId="326"/>
            <ac:picMk id="4" creationId="{5BFE562C-333B-4EDC-880F-270586226431}"/>
          </ac:picMkLst>
        </pc:picChg>
      </pc:sldChg>
    </pc:docChg>
  </pc:docChgLst>
  <pc:docChgLst>
    <pc:chgData name="Benjamin Payne" userId="S::benpayne@umbc.edu::b61ff11c-ba68-49af-b001-f9f234a6aca3" providerId="AD" clId="Web-{ABA601D3-811B-8CBC-597C-D90A5C9F1E79}"/>
    <pc:docChg chg="addSld modSld">
      <pc:chgData name="Benjamin Payne" userId="S::benpayne@umbc.edu::b61ff11c-ba68-49af-b001-f9f234a6aca3" providerId="AD" clId="Web-{ABA601D3-811B-8CBC-597C-D90A5C9F1E79}" dt="2018-08-25T18:15:45.536" v="308" actId="1076"/>
      <pc:docMkLst>
        <pc:docMk/>
      </pc:docMkLst>
      <pc:sldChg chg="modSp">
        <pc:chgData name="Benjamin Payne" userId="S::benpayne@umbc.edu::b61ff11c-ba68-49af-b001-f9f234a6aca3" providerId="AD" clId="Web-{ABA601D3-811B-8CBC-597C-D90A5C9F1E79}" dt="2018-08-25T17:36:48.123" v="34" actId="688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BA601D3-811B-8CBC-597C-D90A5C9F1E79}" dt="2018-08-25T17:36:48.123" v="34" actId="688"/>
          <ac:spMkLst>
            <pc:docMk/>
            <pc:sldMk cId="3638516464" sldId="258"/>
            <ac:spMk id="2" creationId="{27401C99-1987-4DDA-9BD8-C47A4874380D}"/>
          </ac:spMkLst>
        </pc:spChg>
        <pc:spChg chg="mod">
          <ac:chgData name="Benjamin Payne" userId="S::benpayne@umbc.edu::b61ff11c-ba68-49af-b001-f9f234a6aca3" providerId="AD" clId="Web-{ABA601D3-811B-8CBC-597C-D90A5C9F1E79}" dt="2018-08-25T17:36:36.964" v="3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2:53.444" v="87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BA601D3-811B-8CBC-597C-D90A5C9F1E79}" dt="2018-08-25T17:42:53.444" v="87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3:44.101" v="91" actId="20577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ABA601D3-811B-8CBC-597C-D90A5C9F1E79}" dt="2018-08-25T17:43:44.101" v="91" actId="20577"/>
          <ac:spMkLst>
            <pc:docMk/>
            <pc:sldMk cId="3810760957" sldId="291"/>
            <ac:spMk id="6" creationId="{455BD5CB-3467-4AEE-AF4C-40432FF57D10}"/>
          </ac:spMkLst>
        </pc:spChg>
      </pc:sldChg>
      <pc:sldChg chg="addSp delSp modSp">
        <pc:chgData name="Benjamin Payne" userId="S::benpayne@umbc.edu::b61ff11c-ba68-49af-b001-f9f234a6aca3" providerId="AD" clId="Web-{ABA601D3-811B-8CBC-597C-D90A5C9F1E79}" dt="2018-08-25T18:08:28.695" v="191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BA601D3-811B-8CBC-597C-D90A5C9F1E79}" dt="2018-08-25T18:08:28.695" v="191" actId="20577"/>
          <ac:spMkLst>
            <pc:docMk/>
            <pc:sldMk cId="2440936555" sldId="295"/>
            <ac:spMk id="3" creationId="{B9C2F4FB-4440-4DE3-9207-1012C1CB25B9}"/>
          </ac:spMkLst>
        </pc:spChg>
        <pc:spChg chg="add mod">
          <ac:chgData name="Benjamin Payne" userId="S::benpayne@umbc.edu::b61ff11c-ba68-49af-b001-f9f234a6aca3" providerId="AD" clId="Web-{ABA601D3-811B-8CBC-597C-D90A5C9F1E79}" dt="2018-08-25T18:08:07.757" v="185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31.880" v="121"/>
          <ac:spMkLst>
            <pc:docMk/>
            <pc:sldMk cId="2440936555" sldId="295"/>
            <ac:spMk id="5" creationId="{8A0009F7-B19B-4A37-BA3D-89AE4DAD5773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29.317" v="120"/>
          <ac:spMkLst>
            <pc:docMk/>
            <pc:sldMk cId="2440936555" sldId="295"/>
            <ac:spMk id="6" creationId="{87AF7612-C29E-4996-A45A-5433631BD756}"/>
          </ac:spMkLst>
        </pc:spChg>
      </pc:sldChg>
      <pc:sldChg chg="addSp modSp">
        <pc:chgData name="Benjamin Payne" userId="S::benpayne@umbc.edu::b61ff11c-ba68-49af-b001-f9f234a6aca3" providerId="AD" clId="Web-{ABA601D3-811B-8CBC-597C-D90A5C9F1E79}" dt="2018-08-25T18:09:53.169" v="212" actId="1076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ABA601D3-811B-8CBC-597C-D90A5C9F1E79}" dt="2018-08-25T18:09:53.169" v="212" actId="1076"/>
          <ac:spMkLst>
            <pc:docMk/>
            <pc:sldMk cId="2549415326" sldId="296"/>
            <ac:spMk id="3" creationId="{636B82B4-6299-4DB3-8495-E25683FCB2A6}"/>
          </ac:spMkLst>
        </pc:spChg>
        <pc:spChg chg="add mod">
          <ac:chgData name="Benjamin Payne" userId="S::benpayne@umbc.edu::b61ff11c-ba68-49af-b001-f9f234a6aca3" providerId="AD" clId="Web-{ABA601D3-811B-8CBC-597C-D90A5C9F1E79}" dt="2018-08-25T18:09:10.227" v="199" actId="20577"/>
          <ac:spMkLst>
            <pc:docMk/>
            <pc:sldMk cId="2549415326" sldId="296"/>
            <ac:spMk id="5" creationId="{26CE8196-13F9-48D5-B5D3-4311A3D59FE3}"/>
          </ac:spMkLst>
        </pc:spChg>
      </pc:sldChg>
      <pc:sldChg chg="delSp">
        <pc:chgData name="Benjamin Payne" userId="S::benpayne@umbc.edu::b61ff11c-ba68-49af-b001-f9f234a6aca3" providerId="AD" clId="Web-{ABA601D3-811B-8CBC-597C-D90A5C9F1E79}" dt="2018-08-25T17:43:06.882" v="90"/>
        <pc:sldMkLst>
          <pc:docMk/>
          <pc:sldMk cId="226529201" sldId="299"/>
        </pc:sldMkLst>
        <pc:picChg chg="del">
          <ac:chgData name="Benjamin Payne" userId="S::benpayne@umbc.edu::b61ff11c-ba68-49af-b001-f9f234a6aca3" providerId="AD" clId="Web-{ABA601D3-811B-8CBC-597C-D90A5C9F1E79}" dt="2018-08-25T17:43:06.882" v="90"/>
          <ac:picMkLst>
            <pc:docMk/>
            <pc:sldMk cId="226529201" sldId="299"/>
            <ac:picMk id="4" creationId="{5D34D5E0-EAE7-4347-B0F5-A0D12471DFE8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0:16.770" v="58"/>
        <pc:sldMkLst>
          <pc:docMk/>
          <pc:sldMk cId="2921916629" sldId="306"/>
        </pc:sldMkLst>
        <pc:spChg chg="mod">
          <ac:chgData name="Benjamin Payne" userId="S::benpayne@umbc.edu::b61ff11c-ba68-49af-b001-f9f234a6aca3" providerId="AD" clId="Web-{ABA601D3-811B-8CBC-597C-D90A5C9F1E79}" dt="2018-08-25T17:39:10.828" v="55" actId="20577"/>
          <ac:spMkLst>
            <pc:docMk/>
            <pc:sldMk cId="2921916629" sldId="306"/>
            <ac:spMk id="3" creationId="{577F0F53-6E4F-4046-8FAA-9F02244736FF}"/>
          </ac:spMkLst>
        </pc:spChg>
        <pc:spChg chg="add mod">
          <ac:chgData name="Benjamin Payne" userId="S::benpayne@umbc.edu::b61ff11c-ba68-49af-b001-f9f234a6aca3" providerId="AD" clId="Web-{ABA601D3-811B-8CBC-597C-D90A5C9F1E79}" dt="2018-08-25T17:37:25.327" v="42" actId="20577"/>
          <ac:spMkLst>
            <pc:docMk/>
            <pc:sldMk cId="2921916629" sldId="306"/>
            <ac:spMk id="4" creationId="{08DDA111-E80E-4A60-BCDC-73173D1B1EB0}"/>
          </ac:spMkLst>
        </pc:spChg>
        <pc:picChg chg="add mod ord">
          <ac:chgData name="Benjamin Payne" userId="S::benpayne@umbc.edu::b61ff11c-ba68-49af-b001-f9f234a6aca3" providerId="AD" clId="Web-{ABA601D3-811B-8CBC-597C-D90A5C9F1E79}" dt="2018-08-25T17:38:44.906" v="50" actId="1076"/>
          <ac:picMkLst>
            <pc:docMk/>
            <pc:sldMk cId="2921916629" sldId="306"/>
            <ac:picMk id="5" creationId="{A2172A1D-219F-47BC-9B89-CE77581ACA20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1:11.573" v="66" actId="20577"/>
        <pc:sldMkLst>
          <pc:docMk/>
          <pc:sldMk cId="2687368092" sldId="307"/>
        </pc:sldMkLst>
        <pc:spChg chg="mod">
          <ac:chgData name="Benjamin Payne" userId="S::benpayne@umbc.edu::b61ff11c-ba68-49af-b001-f9f234a6aca3" providerId="AD" clId="Web-{ABA601D3-811B-8CBC-597C-D90A5C9F1E79}" dt="2018-08-25T17:41:11.573" v="66" actId="20577"/>
          <ac:spMkLst>
            <pc:docMk/>
            <pc:sldMk cId="2687368092" sldId="307"/>
            <ac:spMk id="2" creationId="{8E4DD005-B118-47B0-96A5-A9FDEC134E05}"/>
          </ac:spMkLst>
        </pc:spChg>
        <pc:picChg chg="add mod">
          <ac:chgData name="Benjamin Payne" userId="S::benpayne@umbc.edu::b61ff11c-ba68-49af-b001-f9f234a6aca3" providerId="AD" clId="Web-{ABA601D3-811B-8CBC-597C-D90A5C9F1E79}" dt="2018-08-25T17:40:57.836" v="65" actId="14100"/>
          <ac:picMkLst>
            <pc:docMk/>
            <pc:sldMk cId="2687368092" sldId="307"/>
            <ac:picMk id="4" creationId="{BCA05E5B-64A9-4EA7-BBC2-EA62FC5512E4}"/>
          </ac:picMkLst>
        </pc:picChg>
      </pc:sldChg>
      <pc:sldChg chg="modSp">
        <pc:chgData name="Benjamin Payne" userId="S::benpayne@umbc.edu::b61ff11c-ba68-49af-b001-f9f234a6aca3" providerId="AD" clId="Web-{ABA601D3-811B-8CBC-597C-D90A5C9F1E79}" dt="2018-08-25T17:44:01.695" v="94" actId="20577"/>
        <pc:sldMkLst>
          <pc:docMk/>
          <pc:sldMk cId="100479238" sldId="325"/>
        </pc:sldMkLst>
        <pc:spChg chg="mod">
          <ac:chgData name="Benjamin Payne" userId="S::benpayne@umbc.edu::b61ff11c-ba68-49af-b001-f9f234a6aca3" providerId="AD" clId="Web-{ABA601D3-811B-8CBC-597C-D90A5C9F1E79}" dt="2018-08-25T17:44:01.695" v="94" actId="20577"/>
          <ac:spMkLst>
            <pc:docMk/>
            <pc:sldMk cId="100479238" sldId="325"/>
            <ac:spMk id="5" creationId="{90EE6541-610D-450F-9C6F-9385605462C8}"/>
          </ac:spMkLst>
        </pc:spChg>
      </pc:sldChg>
      <pc:sldChg chg="modSp new">
        <pc:chgData name="Benjamin Payne" userId="S::benpayne@umbc.edu::b61ff11c-ba68-49af-b001-f9f234a6aca3" providerId="AD" clId="Web-{ABA601D3-811B-8CBC-597C-D90A5C9F1E79}" dt="2018-08-25T18:06:57.891" v="170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BA601D3-811B-8CBC-597C-D90A5C9F1E79}" dt="2018-08-25T18:06:02.138" v="14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ABA601D3-811B-8CBC-597C-D90A5C9F1E79}" dt="2018-08-25T18:06:57.891" v="170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addSp modSp new">
        <pc:chgData name="Benjamin Payne" userId="S::benpayne@umbc.edu::b61ff11c-ba68-49af-b001-f9f234a6aca3" providerId="AD" clId="Web-{ABA601D3-811B-8CBC-597C-D90A5C9F1E79}" dt="2018-08-25T18:15:45.536" v="308" actId="1076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BA601D3-811B-8CBC-597C-D90A5C9F1E79}" dt="2018-08-25T18:15:35.098" v="305" actId="20577"/>
          <ac:spMkLst>
            <pc:docMk/>
            <pc:sldMk cId="3084333783" sldId="332"/>
            <ac:spMk id="2" creationId="{912CEAB4-0143-4847-8003-9C54B9DE70C5}"/>
          </ac:spMkLst>
        </pc:spChg>
        <pc:spChg chg="mod">
          <ac:chgData name="Benjamin Payne" userId="S::benpayne@umbc.edu::b61ff11c-ba68-49af-b001-f9f234a6aca3" providerId="AD" clId="Web-{ABA601D3-811B-8CBC-597C-D90A5C9F1E79}" dt="2018-08-25T18:15:45.536" v="308" actId="1076"/>
          <ac:spMkLst>
            <pc:docMk/>
            <pc:sldMk cId="3084333783" sldId="332"/>
            <ac:spMk id="3" creationId="{CA5EDB8B-2E33-40F8-83AE-CD1E5EA5B75B}"/>
          </ac:spMkLst>
        </pc:spChg>
        <pc:spChg chg="add mod">
          <ac:chgData name="Benjamin Payne" userId="S::benpayne@umbc.edu::b61ff11c-ba68-49af-b001-f9f234a6aca3" providerId="AD" clId="Web-{ABA601D3-811B-8CBC-597C-D90A5C9F1E79}" dt="2018-08-25T18:14:52.608" v="290" actId="1076"/>
          <ac:spMkLst>
            <pc:docMk/>
            <pc:sldMk cId="3084333783" sldId="332"/>
            <ac:spMk id="4" creationId="{A197A9B4-3579-4F18-8BC3-DE7B0193F1CA}"/>
          </ac:spMkLst>
        </pc:spChg>
        <pc:spChg chg="add mod">
          <ac:chgData name="Benjamin Payne" userId="S::benpayne@umbc.edu::b61ff11c-ba68-49af-b001-f9f234a6aca3" providerId="AD" clId="Web-{ABA601D3-811B-8CBC-597C-D90A5C9F1E79}" dt="2018-08-25T18:15:28.301" v="304" actId="1076"/>
          <ac:spMkLst>
            <pc:docMk/>
            <pc:sldMk cId="3084333783" sldId="332"/>
            <ac:spMk id="5" creationId="{0C9F56B3-4CA3-4A20-866E-23F2A071A04C}"/>
          </ac:spMkLst>
        </pc:spChg>
      </pc:sldChg>
    </pc:docChg>
  </pc:docChgLst>
  <pc:docChgLst>
    <pc:chgData name="Benjamin Payne" userId="S::benpayne@umbc.edu::b61ff11c-ba68-49af-b001-f9f234a6aca3" providerId="AD" clId="Web-{64713E54-C2B9-6126-A35D-3BF4739FA9F4}"/>
    <pc:docChg chg="modSld">
      <pc:chgData name="Benjamin Payne" userId="S::benpayne@umbc.edu::b61ff11c-ba68-49af-b001-f9f234a6aca3" providerId="AD" clId="Web-{64713E54-C2B9-6126-A35D-3BF4739FA9F4}" dt="2018-08-26T23:50:14.469" v="9" actId="20577"/>
      <pc:docMkLst>
        <pc:docMk/>
      </pc:docMkLst>
      <pc:sldChg chg="modSp">
        <pc:chgData name="Benjamin Payne" userId="S::benpayne@umbc.edu::b61ff11c-ba68-49af-b001-f9f234a6aca3" providerId="AD" clId="Web-{64713E54-C2B9-6126-A35D-3BF4739FA9F4}" dt="2018-08-26T23:50:14.469" v="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64713E54-C2B9-6126-A35D-3BF4739FA9F4}" dt="2018-08-26T23:50:14.469" v="9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C346763E-CF70-F69A-D252-2778DB0F181F}"/>
    <pc:docChg chg="modSld">
      <pc:chgData name="Benjamin Payne" userId="S::benpayne@umbc.edu::b61ff11c-ba68-49af-b001-f9f234a6aca3" providerId="AD" clId="Web-{C346763E-CF70-F69A-D252-2778DB0F181F}" dt="2018-08-26T16:41:52.087" v="57" actId="20577"/>
      <pc:docMkLst>
        <pc:docMk/>
      </pc:docMkLst>
      <pc:sldChg chg="modSp">
        <pc:chgData name="Benjamin Payne" userId="S::benpayne@umbc.edu::b61ff11c-ba68-49af-b001-f9f234a6aca3" providerId="AD" clId="Web-{C346763E-CF70-F69A-D252-2778DB0F181F}" dt="2018-08-26T16:41:51.008" v="55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346763E-CF70-F69A-D252-2778DB0F181F}" dt="2018-08-26T16:41:51.008" v="55" actId="20577"/>
          <ac:spMkLst>
            <pc:docMk/>
            <pc:sldMk cId="3290346934" sldId="313"/>
            <ac:spMk id="2" creationId="{B103C4C7-DE11-4EEA-AC29-244F2F61E46E}"/>
          </ac:spMkLst>
        </pc:spChg>
        <pc:spChg chg="mod">
          <ac:chgData name="Benjamin Payne" userId="S::benpayne@umbc.edu::b61ff11c-ba68-49af-b001-f9f234a6aca3" providerId="AD" clId="Web-{C346763E-CF70-F69A-D252-2778DB0F181F}" dt="2018-08-26T16:41:35.774" v="44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EAFC184F-595D-097A-3A34-118C3B530DA1}"/>
    <pc:docChg chg="modSld">
      <pc:chgData name="Benjamin Payne" userId="S::benpayne@umbc.edu::b61ff11c-ba68-49af-b001-f9f234a6aca3" providerId="AD" clId="Web-{EAFC184F-595D-097A-3A34-118C3B530DA1}" dt="2018-08-29T23:49:25.745" v="47" actId="1076"/>
      <pc:docMkLst>
        <pc:docMk/>
      </pc:docMkLst>
      <pc:sldChg chg="modSp">
        <pc:chgData name="Benjamin Payne" userId="S::benpayne@umbc.edu::b61ff11c-ba68-49af-b001-f9f234a6aca3" providerId="AD" clId="Web-{EAFC184F-595D-097A-3A34-118C3B530DA1}" dt="2018-08-29T23:40:50.312" v="11" actId="20577"/>
        <pc:sldMkLst>
          <pc:docMk/>
          <pc:sldMk cId="465374350" sldId="270"/>
        </pc:sldMkLst>
        <pc:spChg chg="mod">
          <ac:chgData name="Benjamin Payne" userId="S::benpayne@umbc.edu::b61ff11c-ba68-49af-b001-f9f234a6aca3" providerId="AD" clId="Web-{EAFC184F-595D-097A-3A34-118C3B530DA1}" dt="2018-08-29T23:40:50.312" v="11" actId="20577"/>
          <ac:spMkLst>
            <pc:docMk/>
            <pc:sldMk cId="465374350" sldId="270"/>
            <ac:spMk id="3" creationId="{87114A17-B7E2-4BDE-90D1-6B6B257F74CF}"/>
          </ac:spMkLst>
        </pc:spChg>
      </pc:sldChg>
      <pc:sldChg chg="modSp">
        <pc:chgData name="Benjamin Payne" userId="S::benpayne@umbc.edu::b61ff11c-ba68-49af-b001-f9f234a6aca3" providerId="AD" clId="Web-{EAFC184F-595D-097A-3A34-118C3B530DA1}" dt="2018-08-29T23:46:27.812" v="38" actId="20577"/>
        <pc:sldMkLst>
          <pc:docMk/>
          <pc:sldMk cId="687479494" sldId="281"/>
        </pc:sldMkLst>
        <pc:spChg chg="mod">
          <ac:chgData name="Benjamin Payne" userId="S::benpayne@umbc.edu::b61ff11c-ba68-49af-b001-f9f234a6aca3" providerId="AD" clId="Web-{EAFC184F-595D-097A-3A34-118C3B530DA1}" dt="2018-08-29T23:46:27.812" v="38" actId="20577"/>
          <ac:spMkLst>
            <pc:docMk/>
            <pc:sldMk cId="687479494" sldId="281"/>
            <ac:spMk id="3" creationId="{CAF2CA46-D523-4123-BD84-4F8FC54C1DA6}"/>
          </ac:spMkLst>
        </pc:spChg>
      </pc:sldChg>
      <pc:sldChg chg="modSp">
        <pc:chgData name="Benjamin Payne" userId="S::benpayne@umbc.edu::b61ff11c-ba68-49af-b001-f9f234a6aca3" providerId="AD" clId="Web-{EAFC184F-595D-097A-3A34-118C3B530DA1}" dt="2018-08-29T23:49:25.745" v="47" actId="1076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EAFC184F-595D-097A-3A34-118C3B530DA1}" dt="2018-08-29T23:49:25.745" v="47" actId="1076"/>
          <ac:spMkLst>
            <pc:docMk/>
            <pc:sldMk cId="3290346934" sldId="313"/>
            <ac:spMk id="2" creationId="{B103C4C7-DE11-4EEA-AC29-244F2F61E46E}"/>
          </ac:spMkLst>
        </pc:spChg>
        <pc:spChg chg="mod">
          <ac:chgData name="Benjamin Payne" userId="S::benpayne@umbc.edu::b61ff11c-ba68-49af-b001-f9f234a6aca3" providerId="AD" clId="Web-{EAFC184F-595D-097A-3A34-118C3B530DA1}" dt="2018-08-29T23:49:22.448" v="46" actId="1076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8/31/2018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2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5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https://www.w3schools.com/xml/</a:t>
            </a:r>
          </a:p>
          <a:p>
            <a:r>
              <a:rPr lang="en-US" dirty="0"/>
              <a:t>https://www.w3schools.com/xml/xml_whatis.asp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https://www.tutorialspoint.com/xml/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https://socialnicole.com/how-to-write-wikipedia-article/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9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https://hsefoundation.org/donate/time-capsule/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5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att.might.net/articles/crapl/&#8203;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datacamp.com/community/tutorials/data-science-industry-infograph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7" Type="http://schemas.openxmlformats.org/officeDocument/2006/relationships/hyperlink" Target="http://www.loc.gov/preservation/resources/rfs/data.html&#8203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-structured_data" TargetMode="External"/><Relationship Id="rId3" Type="http://schemas.openxmlformats.org/officeDocument/2006/relationships/hyperlink" Target="https://en.wikipedia.org/wiki/Tf%E2%80%93idf" TargetMode="External"/><Relationship Id="rId7" Type="http://schemas.openxmlformats.org/officeDocument/2006/relationships/hyperlink" Target="https://en.wikipedia.org/wiki/Object_detection" TargetMode="External"/><Relationship Id="rId2" Type="http://schemas.openxmlformats.org/officeDocument/2006/relationships/hyperlink" Target="https://en.wikipedia.org/wiki/Latent_Dirichlet_alloca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Subtitle_(captioning)" TargetMode="External"/><Relationship Id="rId5" Type="http://schemas.openxmlformats.org/officeDocument/2006/relationships/hyperlink" Target="https://en.wikipedia.org/wiki/Optical_character_recognition" TargetMode="External"/><Relationship Id="rId4" Type="http://schemas.openxmlformats.org/officeDocument/2006/relationships/hyperlink" Target="https://en.wikipedia.org/wiki/Word2ve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imi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ma-separated_values" TargetMode="External"/><Relationship Id="rId5" Type="http://schemas.openxmlformats.org/officeDocument/2006/relationships/hyperlink" Target="https://tools.ietf.org/html/rfc4180&#8203;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tribute%E2%80%93value_pair" TargetMode="External"/><Relationship Id="rId2" Type="http://schemas.openxmlformats.org/officeDocument/2006/relationships/hyperlink" Target="https://en.wikipedia.org/wiki/Semi-structured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XML#Key_terminolog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xml/xml_attributes.asp" TargetMode="External"/><Relationship Id="rId4" Type="http://schemas.openxmlformats.org/officeDocument/2006/relationships/hyperlink" Target="https://tools.ietf.org/html/rfc2376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SON#XML_samples&#8203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jupyter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noon.com/" TargetMode="External"/><Relationship Id="rId3" Type="http://schemas.openxmlformats.org/officeDocument/2006/relationships/hyperlink" Target="https://www.meetup.com/topics/data-science/" TargetMode="External"/><Relationship Id="rId7" Type="http://schemas.openxmlformats.org/officeDocument/2006/relationships/hyperlink" Target="https://news.ycombinator.com/" TargetMode="External"/><Relationship Id="rId2" Type="http://schemas.openxmlformats.org/officeDocument/2006/relationships/hyperlink" Target="https://umbcdatasci.slack.com/mess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dnuggets.com/" TargetMode="External"/><Relationship Id="rId11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meetup.com/Statistical-Seminars-DC/events/254200651/" TargetMode="External"/><Relationship Id="rId10" Type="http://schemas.openxmlformats.org/officeDocument/2006/relationships/hyperlink" Target="https://dataelixir.com/newsletters/" TargetMode="External"/><Relationship Id="rId4" Type="http://schemas.openxmlformats.org/officeDocument/2006/relationships/hyperlink" Target="https://www.meetup.com/BigDataBaltimore/" TargetMode="External"/><Relationship Id="rId9" Type="http://schemas.openxmlformats.org/officeDocument/2006/relationships/hyperlink" Target="https://www.reddit.com/r/datascience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ail.mit.edu/18.337/2015/docs/50YearsDataScience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gilpress/2013/05/28/a-very-short-history-of-data-scien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4019910" y="5939286"/>
            <a:ext cx="77608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If it were a real license, I'd use </a:t>
            </a:r>
            <a:r>
              <a:rPr lang="en-US" dirty="0">
                <a:cs typeface="Calibri"/>
                <a:hlinkClick r:id="rId4"/>
              </a:rPr>
              <a:t>http://matt.might.net/articles/crapl/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Aug 30: Overview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 in </a:t>
            </a:r>
            <a:r>
              <a:rPr lang="en-US" dirty="0" err="1">
                <a:cs typeface="Calibri"/>
              </a:rPr>
              <a:t>Jupyter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Sept 13: Math (stats)</a:t>
            </a:r>
            <a:endParaRPr lang="en-US" dirty="0"/>
          </a:p>
          <a:p>
            <a:r>
              <a:rPr lang="en-US" dirty="0">
                <a:cs typeface="Calibri"/>
              </a:rPr>
              <a:t>Sept 20: Regression</a:t>
            </a:r>
          </a:p>
          <a:p>
            <a:r>
              <a:rPr lang="en-US" dirty="0">
                <a:cs typeface="Calibri"/>
              </a:rPr>
              <a:t>Sept 27: Clustering</a:t>
            </a:r>
            <a:endParaRPr lang="en-US" dirty="0"/>
          </a:p>
          <a:p>
            <a:r>
              <a:rPr lang="en-US" dirty="0">
                <a:cs typeface="Calibri"/>
              </a:rPr>
              <a:t>Oct 4: Evaluation, cross-validation, overfitting </a:t>
            </a:r>
          </a:p>
          <a:p>
            <a:r>
              <a:rPr lang="en-US" dirty="0">
                <a:cs typeface="Calibri"/>
              </a:rPr>
              <a:t>Oct 11: </a:t>
            </a:r>
            <a:r>
              <a:rPr lang="en-US" i="1" dirty="0">
                <a:cs typeface="Calibri"/>
              </a:rPr>
              <a:t>Substitute's choice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Oct 18: 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Oct 25: Automation</a:t>
            </a:r>
          </a:p>
          <a:p>
            <a:r>
              <a:rPr lang="en-US" dirty="0">
                <a:cs typeface="Calibri"/>
              </a:rPr>
              <a:t>Nov 1: Data cleanup</a:t>
            </a:r>
            <a:endParaRPr lang="en-US" dirty="0"/>
          </a:p>
          <a:p>
            <a:r>
              <a:rPr lang="en-US" dirty="0">
                <a:cs typeface="Calibri"/>
              </a:rPr>
              <a:t>Nov 8: Scaling up</a:t>
            </a:r>
            <a:endParaRPr lang="en-US" dirty="0"/>
          </a:p>
          <a:p>
            <a:r>
              <a:rPr lang="en-US">
                <a:cs typeface="Calibri"/>
              </a:rPr>
              <a:t>Nov 15: Property graphs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29: Elasticity, Cost/benefit</a:t>
            </a:r>
          </a:p>
          <a:p>
            <a:r>
              <a:rPr lang="en-US" dirty="0">
                <a:cs typeface="Calibri"/>
              </a:rPr>
              <a:t>Dec 6: Ethics and Legality</a:t>
            </a:r>
          </a:p>
          <a:p>
            <a:r>
              <a:rPr lang="en-US" dirty="0">
                <a:cs typeface="Calibri"/>
              </a:rPr>
              <a:t>Dec 13: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Skills and experience matter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more than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  <a:hlinkClick r:id="rId2"/>
              </a:rPr>
              <a:t>https://www.datacamp.com/community/tutorials/data-science-industry-infographic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1F7F5-B6E2-45D3-9528-E627092E3375}"/>
              </a:ext>
            </a:extLst>
          </p:cNvPr>
          <p:cNvSpPr txBox="1"/>
          <p:nvPr/>
        </p:nvSpPr>
        <p:spPr>
          <a:xfrm>
            <a:off x="66136" y="6485627"/>
            <a:ext cx="74733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Historical progression</a:t>
            </a:r>
            <a:r>
              <a:rPr lang="en-US" dirty="0"/>
              <a:t>: data grooming, data mining,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Employment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Promotion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Help people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Google's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75C8D-8FBE-4596-851D-B785D2F644E2}"/>
              </a:ext>
            </a:extLst>
          </p:cNvPr>
          <p:cNvSpPr txBox="1"/>
          <p:nvPr/>
        </p:nvSpPr>
        <p:spPr>
          <a:xfrm>
            <a:off x="6535947" y="4444041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Each depends on availability of compute and data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 of how class </a:t>
            </a:r>
            <a:r>
              <a:rPr lang="en-US" dirty="0">
                <a:cs typeface="Calibri"/>
              </a:rPr>
              <a:t>≠ </a:t>
            </a:r>
            <a:r>
              <a:rPr lang="en-US" i="1" dirty="0">
                <a:cs typeface="Calibri"/>
              </a:rPr>
              <a:t>real world</a:t>
            </a:r>
          </a:p>
          <a:p>
            <a:r>
              <a:rPr lang="en-US" sz="2400" dirty="0">
                <a:cs typeface="Calibri"/>
              </a:rPr>
              <a:t>This class will not use competitive grading. (Imagine if it were.)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1EA67-4EC8-4BDF-AD5D-05E6A1C79F21}"/>
              </a:ext>
            </a:extLst>
          </p:cNvPr>
          <p:cNvSpPr txBox="1"/>
          <p:nvPr/>
        </p:nvSpPr>
        <p:spPr>
          <a:xfrm>
            <a:off x="1158815" y="6327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interactive survey</a:t>
            </a: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 (no context switch).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Data 601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(i.e. software engineers, managers) of which data science is one component.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B065-5B56-4B94-A90B-1FE6941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Outcomes for this evening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9F06-2B32-4BBD-AF32-9031562A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By the end of today's class, you should be able to answer the following: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What are three common plaintext data formats for semi-structured data?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activities occur in the process of doing science?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fields does data science draw on?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the motive for data science to occur?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0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30BB0B3-3D84-4A2A-81D1-58F447139E85}"/>
              </a:ext>
            </a:extLst>
          </p:cNvPr>
          <p:cNvSpPr/>
          <p:nvPr/>
        </p:nvSpPr>
        <p:spPr>
          <a:xfrm>
            <a:off x="4781824" y="2605178"/>
            <a:ext cx="457372" cy="21077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FD273-63E1-4A34-B3D1-E0B236FDC808}"/>
              </a:ext>
            </a:extLst>
          </p:cNvPr>
          <p:cNvSpPr txBox="1"/>
          <p:nvPr/>
        </p:nvSpPr>
        <p:spPr>
          <a:xfrm>
            <a:off x="5357005" y="3437625"/>
            <a:ext cx="172240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 data formats by the Library of Congress</a:t>
            </a:r>
          </a:p>
          <a:p>
            <a:r>
              <a:rPr lang="en-US" sz="2400" dirty="0">
                <a:cs typeface="Calibri"/>
              </a:rPr>
              <a:t>See </a:t>
            </a:r>
            <a:r>
              <a:rPr lang="en-US" sz="2400" dirty="0">
                <a:cs typeface="Calibri"/>
                <a:hlinkClick r:id="rId7"/>
              </a:rPr>
              <a:t>http://www.loc.gov/preservation/resources/rfs/data.html</a:t>
            </a:r>
            <a:endParaRPr lang="en-US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LDA</a:t>
            </a:r>
          </a:p>
          <a:p>
            <a:r>
              <a:rPr lang="en-US" dirty="0">
                <a:cs typeface="Calibri"/>
                <a:hlinkClick r:id="rId3"/>
              </a:rPr>
              <a:t>TF-IDF</a:t>
            </a:r>
          </a:p>
          <a:p>
            <a:r>
              <a:rPr lang="en-US" dirty="0">
                <a:cs typeface="Calibri"/>
                <a:hlinkClick r:id="rId4"/>
              </a:rPr>
              <a:t>word2vec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5"/>
              </a:rPr>
              <a:t>OCR</a:t>
            </a:r>
          </a:p>
          <a:p>
            <a:r>
              <a:rPr lang="en-US" dirty="0">
                <a:cs typeface="Calibri"/>
                <a:hlinkClick r:id="rId6"/>
              </a:rPr>
              <a:t>captioning</a:t>
            </a:r>
          </a:p>
          <a:p>
            <a:r>
              <a:rPr lang="en-US" dirty="0">
                <a:cs typeface="Calibri"/>
                <a:hlinkClick r:id="rId7"/>
              </a:rPr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400840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r>
              <a:rPr lang="en-US" b="1" dirty="0">
                <a:cs typeface="Calibri"/>
              </a:rPr>
              <a:t>and </a:t>
            </a:r>
            <a:r>
              <a:rPr lang="en-US" b="1" dirty="0">
                <a:cs typeface="Calibri"/>
                <a:hlinkClick r:id="rId8"/>
              </a:rPr>
              <a:t>semi-structured text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 as a table?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2B75E-7123-45B2-811F-25FA0070ABF9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pic>
        <p:nvPicPr>
          <p:cNvPr id="5" name="Picture 5" descr="A wooden table&#10;&#10;Description generated with very high confidence">
            <a:extLst>
              <a:ext uri="{FF2B5EF4-FFF2-40B4-BE49-F238E27FC236}">
                <a16:creationId xmlns:a16="http://schemas.microsoft.com/office/drawing/2014/main" id="{21BC2B28-47D1-4575-BE4E-4ED6F7A5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6" y="3134427"/>
            <a:ext cx="5287992" cy="2745751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3EE449E8-899A-4763-9155-600A8A213649}"/>
              </a:ext>
            </a:extLst>
          </p:cNvPr>
          <p:cNvSpPr/>
          <p:nvPr/>
        </p:nvSpPr>
        <p:spPr>
          <a:xfrm>
            <a:off x="2260121" y="2820837"/>
            <a:ext cx="4810663" cy="292723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F21DF-FEB0-4C48-BDB9-ACF892DFC878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8E86-D175-4F24-9010-71D6DAC6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of a table for course grades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A09457-EF23-4ADD-A1BE-BEF049F106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548172"/>
              </p:ext>
            </p:extLst>
          </p:nvPr>
        </p:nvGraphicFramePr>
        <p:xfrm>
          <a:off x="838200" y="2760153"/>
          <a:ext cx="10515590" cy="148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689">
                  <a:extLst>
                    <a:ext uri="{9D8B030D-6E8A-4147-A177-3AD203B41FA5}">
                      <a16:colId xmlns:a16="http://schemas.microsoft.com/office/drawing/2014/main" val="794553911"/>
                    </a:ext>
                  </a:extLst>
                </a:gridCol>
                <a:gridCol w="1504461">
                  <a:extLst>
                    <a:ext uri="{9D8B030D-6E8A-4147-A177-3AD203B41FA5}">
                      <a16:colId xmlns:a16="http://schemas.microsoft.com/office/drawing/2014/main" val="548259985"/>
                    </a:ext>
                  </a:extLst>
                </a:gridCol>
                <a:gridCol w="2129692">
                  <a:extLst>
                    <a:ext uri="{9D8B030D-6E8A-4147-A177-3AD203B41FA5}">
                      <a16:colId xmlns:a16="http://schemas.microsoft.com/office/drawing/2014/main" val="18971280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94830137"/>
                    </a:ext>
                  </a:extLst>
                </a:gridCol>
                <a:gridCol w="3227748">
                  <a:extLst>
                    <a:ext uri="{9D8B030D-6E8A-4147-A177-3AD203B41FA5}">
                      <a16:colId xmlns:a16="http://schemas.microsoft.com/office/drawing/2014/main" val="275854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1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2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Exam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6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rgiasg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igmign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0998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qgimzf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gvdvig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2380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asgmi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ybgngfj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9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73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6D00F-769A-4268-9AF8-6B766CD8D8E4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10AE5-6BC2-4337-A78A-99001EF98B75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329562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9CDC-EF3B-429C-B472-104136E5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of a table for emails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25A83-44F4-4DB2-A516-CE9C9A234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45708"/>
              </p:ext>
            </p:extLst>
          </p:nvPr>
        </p:nvGraphicFramePr>
        <p:xfrm>
          <a:off x="838200" y="2472606"/>
          <a:ext cx="10515600" cy="1483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28360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26846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53558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83607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7097043"/>
                    </a:ext>
                  </a:extLst>
                </a:gridCol>
              </a:tblGrid>
              <a:tr h="371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Has Attachment?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7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Doggy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Bob@gmail.com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2018-08-30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88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Meeting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Alice@hotmail.com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3232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syllabus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Alex@gmail.com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Ari@gmail.com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9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64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</a:t>
            </a:r>
            <a:r>
              <a:rPr lang="en-US" dirty="0">
                <a:cs typeface="Calibri"/>
                <a:hlinkClick r:id="rId3"/>
              </a:rPr>
              <a:t>delimiters</a:t>
            </a:r>
            <a:r>
              <a:rPr lang="en-US" dirty="0">
                <a:cs typeface="Calibri"/>
              </a:rPr>
              <a:t>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5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6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731C-8C83-4689-BECF-EE0CF0C5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Components of a good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6B87-E71A-433C-94AC-19BC9FA2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do you promote a safe classroom environment?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address the variety of backgrounds of participants?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encourage participation? Enable rest?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behavior fosters growth?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7C6DA-BB58-44EE-A8FD-D95576C3C62F}"/>
              </a:ext>
            </a:extLst>
          </p:cNvPr>
          <p:cNvSpPr txBox="1"/>
          <p:nvPr/>
        </p:nvSpPr>
        <p:spPr>
          <a:xfrm>
            <a:off x="6507193" y="5996796"/>
            <a:ext cx="346206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Think, write, gather</a:t>
            </a:r>
          </a:p>
        </p:txBody>
      </p:sp>
    </p:spTree>
    <p:extLst>
      <p:ext uri="{BB962C8B-B14F-4D97-AF65-F5344CB8AC3E}">
        <p14:creationId xmlns:p14="http://schemas.microsoft.com/office/powerpoint/2010/main" val="2495309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2C25A-07B9-4C53-995D-3125C0503345}"/>
              </a:ext>
            </a:extLst>
          </p:cNvPr>
          <p:cNvSpPr txBox="1"/>
          <p:nvPr/>
        </p:nvSpPr>
        <p:spPr>
          <a:xfrm>
            <a:off x="368060" y="555109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E6D08-13CF-4F81-B4B0-313301C44DF5}"/>
              </a:ext>
            </a:extLst>
          </p:cNvPr>
          <p:cNvSpPr txBox="1"/>
          <p:nvPr/>
        </p:nvSpPr>
        <p:spPr>
          <a:xfrm>
            <a:off x="4063041" y="60399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5" y="1055239"/>
            <a:ext cx="4318959" cy="1325563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CSV quiz</a:t>
            </a:r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D6E9FC1D-5F63-4AF6-BDE3-812BF11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528575"/>
            <a:ext cx="5446143" cy="552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BD5CB-3467-4AEE-AF4C-40432FF57D10}"/>
              </a:ext>
            </a:extLst>
          </p:cNvPr>
          <p:cNvSpPr txBox="1"/>
          <p:nvPr/>
        </p:nvSpPr>
        <p:spPr>
          <a:xfrm>
            <a:off x="468704" y="4314645"/>
            <a:ext cx="4324707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When you see the question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don't</a:t>
            </a:r>
            <a:r>
              <a:rPr lang="en-US" sz="2400" dirty="0">
                <a:cs typeface="Calibri"/>
              </a:rPr>
              <a:t> shout out the answer.</a:t>
            </a:r>
          </a:p>
          <a:p>
            <a:pPr algn="ctr"/>
            <a:endParaRPr lang="en-US" sz="2400" dirty="0">
              <a:cs typeface="Calibri"/>
            </a:endParaRPr>
          </a:p>
          <a:p>
            <a:pPr algn="ctr"/>
            <a:r>
              <a:rPr lang="en-US" sz="2400" dirty="0">
                <a:cs typeface="Calibri"/>
              </a:rPr>
              <a:t>We'll be using the colored cards.</a:t>
            </a:r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0D3AD0A-F227-4297-AD25-7C11801FECC4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</p:spTree>
    <p:extLst>
      <p:ext uri="{BB962C8B-B14F-4D97-AF65-F5344CB8AC3E}">
        <p14:creationId xmlns:p14="http://schemas.microsoft.com/office/powerpoint/2010/main" val="208670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CF6BE-F7ED-4E10-83D5-403CE2C886C2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5F80A-BE48-4E16-9C9F-0964E4679FFB}"/>
              </a:ext>
            </a:extLst>
          </p:cNvPr>
          <p:cNvSpPr txBox="1"/>
          <p:nvPr/>
        </p:nvSpPr>
        <p:spPr>
          <a:xfrm>
            <a:off x="4738778" y="3667663"/>
            <a:ext cx="5633048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C5092-266E-4E77-8DFD-987337CD9CC8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81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E80D-902B-49F7-8CEF-B77F8FF8962B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44832-AA48-452C-A2C5-008824730396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YES: vote with blue card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NO: vote with yellow card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</p:spTree>
    <p:extLst>
      <p:ext uri="{BB962C8B-B14F-4D97-AF65-F5344CB8AC3E}">
        <p14:creationId xmlns:p14="http://schemas.microsoft.com/office/powerpoint/2010/main" val="1261935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97DDD-EA7A-453A-A6D2-CD91B5EB28EA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D76D1-0FD2-44D1-888E-57B09F93CB68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chemeClr val="accent1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YES: (blue card)</a:t>
            </a:r>
          </a:p>
          <a:p>
            <a:pPr algn="ctr"/>
            <a:r>
              <a:rPr lang="en-US" sz="2800" strike="sngStrike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NO: vote with yellow card</a:t>
            </a:r>
          </a:p>
          <a:p>
            <a:pPr algn="ctr"/>
            <a:r>
              <a:rPr lang="en-US" sz="2800" strike="sngStrike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519A1-9EB3-4CA1-85F1-515E310F67D2}"/>
              </a:ext>
            </a:extLst>
          </p:cNvPr>
          <p:cNvSpPr/>
          <p:nvPr/>
        </p:nvSpPr>
        <p:spPr>
          <a:xfrm>
            <a:off x="1900687" y="678611"/>
            <a:ext cx="3976777" cy="5837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19164-AF56-4F51-AA86-EC7A6B844A57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831F8-F152-4FB6-BD20-D2C8F3577BE0}"/>
              </a:ext>
            </a:extLst>
          </p:cNvPr>
          <p:cNvSpPr txBox="1"/>
          <p:nvPr/>
        </p:nvSpPr>
        <p:spPr>
          <a:xfrm>
            <a:off x="4738778" y="3667663"/>
            <a:ext cx="6193764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A53AA-00FC-4561-BCE2-B03DAAE64D87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5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8D129-329A-4039-A733-529825E9DA1D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2CC4-6268-4BC6-96AE-C06BE9C3E180}"/>
              </a:ext>
            </a:extLst>
          </p:cNvPr>
          <p:cNvSpPr txBox="1"/>
          <p:nvPr/>
        </p:nvSpPr>
        <p:spPr>
          <a:xfrm>
            <a:off x="4738778" y="3667663"/>
            <a:ext cx="6179387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5 rows: vote with blue card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4 rows: vote with yellow card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</p:spTree>
    <p:extLst>
      <p:ext uri="{BB962C8B-B14F-4D97-AF65-F5344CB8AC3E}">
        <p14:creationId xmlns:p14="http://schemas.microsoft.com/office/powerpoint/2010/main" val="1147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16480" y="2665502"/>
            <a:ext cx="4290204" cy="1311186"/>
          </a:xfrm>
        </p:spPr>
        <p:txBody>
          <a:bodyPr>
            <a:normAutofit/>
          </a:bodyPr>
          <a:lstStyle/>
          <a:p>
            <a:r>
              <a:rPr lang="en-US" sz="6000" dirty="0">
                <a:cs typeface="Calibri Light"/>
              </a:rPr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842" y="488530"/>
            <a:ext cx="9681713" cy="5875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Schedule:    7:10 – 7:55, Break, 8:00 – 8:45, Break, 8:50 – 9:40 </a:t>
            </a:r>
          </a:p>
          <a:p>
            <a:r>
              <a:rPr lang="en-US" sz="2000" dirty="0">
                <a:cs typeface="Calibri"/>
              </a:rPr>
              <a:t>Also, it is acceptable to get up at any time and take a bathroom break</a:t>
            </a:r>
          </a:p>
          <a:p>
            <a:r>
              <a:rPr lang="en-US" sz="2000" dirty="0">
                <a:cs typeface="Calibri"/>
              </a:rPr>
              <a:t>I value being punctual (start, breaks, end)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Raise your hand if you have a question</a:t>
            </a:r>
          </a:p>
          <a:p>
            <a:r>
              <a:rPr lang="en-US" sz="2000" dirty="0">
                <a:cs typeface="Calibri"/>
              </a:rPr>
              <a:t>Don't apologize for asking a question or for not knowing something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find it acceptable for you to occasionally not participate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Tell me if you cannot hear me or if you cannot understand me</a:t>
            </a:r>
          </a:p>
          <a:p>
            <a:r>
              <a:rPr lang="en-US" sz="2000" dirty="0">
                <a:cs typeface="Calibri"/>
              </a:rPr>
              <a:t>Slides will be provided after lecture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value your feedback: </a:t>
            </a:r>
          </a:p>
          <a:p>
            <a:pPr lvl="1"/>
            <a:r>
              <a:rPr lang="en-US" sz="2000" dirty="0">
                <a:cs typeface="Calibri"/>
              </a:rPr>
              <a:t>Direct: verbal</a:t>
            </a:r>
          </a:p>
          <a:p>
            <a:pPr lvl="1"/>
            <a:r>
              <a:rPr lang="en-US" sz="2000" dirty="0">
                <a:cs typeface="Calibri"/>
              </a:rPr>
              <a:t>Indirect: anonymous question/comment sheets on your desk</a:t>
            </a: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105C0-0B97-433F-980D-E26E6E11928E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D5B9-BC71-404A-9A76-FED7E7B341AE}"/>
              </a:ext>
            </a:extLst>
          </p:cNvPr>
          <p:cNvSpPr txBox="1"/>
          <p:nvPr/>
        </p:nvSpPr>
        <p:spPr>
          <a:xfrm>
            <a:off x="4738778" y="3667663"/>
            <a:ext cx="6280029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chemeClr val="accent1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5 rows: (blue card)</a:t>
            </a:r>
          </a:p>
          <a:p>
            <a:pPr algn="ctr"/>
            <a:r>
              <a:rPr lang="en-US" sz="2800" strike="sngStrike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4 rows: vote with yellow card</a:t>
            </a:r>
          </a:p>
          <a:p>
            <a:pPr algn="ctr"/>
            <a:r>
              <a:rPr lang="en-US" sz="2800" strike="sngStrike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409E6-BFD1-4186-9FC5-86A187E42BCD}"/>
              </a:ext>
            </a:extLst>
          </p:cNvPr>
          <p:cNvSpPr txBox="1"/>
          <p:nvPr/>
        </p:nvSpPr>
        <p:spPr>
          <a:xfrm>
            <a:off x="497456" y="4990381"/>
            <a:ext cx="4813539" cy="138499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Calibri"/>
              </a:rPr>
              <a:t>Why not 4?</a:t>
            </a: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Header is a row</a:t>
            </a:r>
            <a:endParaRPr lang="en-US" sz="2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cs typeface="Calibri"/>
              </a:rPr>
              <a:t>Rows (5) versus columns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549AE-4CF5-4DD8-A19F-3BD3B7FE736D}"/>
              </a:ext>
            </a:extLst>
          </p:cNvPr>
          <p:cNvSpPr txBox="1"/>
          <p:nvPr/>
        </p:nvSpPr>
        <p:spPr>
          <a:xfrm>
            <a:off x="267418" y="677173"/>
            <a:ext cx="172240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Row 1:</a:t>
            </a:r>
            <a:endParaRPr lang="en-US" sz="28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2: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3: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4: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5: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F481-D281-4E48-A633-DFB166C7BA67}"/>
              </a:ext>
            </a:extLst>
          </p:cNvPr>
          <p:cNvSpPr txBox="1"/>
          <p:nvPr/>
        </p:nvSpPr>
        <p:spPr>
          <a:xfrm>
            <a:off x="2265870" y="2805022"/>
            <a:ext cx="5086709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Col 1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, Col 2, Col 3,        Col 4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917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2A0BF-D5F9-4F32-9945-1CF93557DA72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Potter, Jr,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$1,042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FBD27-AF51-40BC-B3CC-7F79CB03FA5A}"/>
              </a:ext>
            </a:extLst>
          </p:cNvPr>
          <p:cNvSpPr txBox="1"/>
          <p:nvPr/>
        </p:nvSpPr>
        <p:spPr>
          <a:xfrm>
            <a:off x="1417608" y="5191665"/>
            <a:ext cx="6208142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  <a:endParaRPr lang="en-US" sz="3600" dirty="0">
              <a:cs typeface="Calibri"/>
            </a:endParaRPr>
          </a:p>
        </p:txBody>
      </p:sp>
      <p:pic>
        <p:nvPicPr>
          <p:cNvPr id="4" name="Picture 3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3E7C8496-C869-4E4F-A294-84B00FF9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-10411"/>
            <a:ext cx="6625086" cy="374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E6541-610D-450F-9C6F-9385605462C8}"/>
              </a:ext>
            </a:extLst>
          </p:cNvPr>
          <p:cNvSpPr txBox="1"/>
          <p:nvPr/>
        </p:nvSpPr>
        <p:spPr>
          <a:xfrm>
            <a:off x="6507192" y="6198079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Activity</a:t>
            </a:r>
            <a:r>
              <a:rPr lang="en-US" dirty="0"/>
              <a:t>: raise your hand if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0047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A144-706F-4089-8FBF-6AAB80CFA6A7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"Potter, Jr"</a:t>
            </a:r>
            <a:r>
              <a:rPr lang="en-US" sz="2800" dirty="0">
                <a:cs typeface="Calibri"/>
              </a:rPr>
              <a:t>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"$1,042"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E16A5-2EBF-4891-A597-64064BD44111}"/>
              </a:ext>
            </a:extLst>
          </p:cNvPr>
          <p:cNvSpPr txBox="1"/>
          <p:nvPr/>
        </p:nvSpPr>
        <p:spPr>
          <a:xfrm>
            <a:off x="454325" y="5004759"/>
            <a:ext cx="8062821" cy="175432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r>
              <a:rPr lang="en-US" sz="3600" i="1" dirty="0">
                <a:cs typeface="Calibri"/>
              </a:rPr>
              <a:t>A: Two mistakes with unquoted commas</a:t>
            </a:r>
          </a:p>
        </p:txBody>
      </p:sp>
      <p:pic>
        <p:nvPicPr>
          <p:cNvPr id="4" name="Picture 3" descr="A person in a black shirt&#10;&#10;Description generated with high confidence">
            <a:extLst>
              <a:ext uri="{FF2B5EF4-FFF2-40B4-BE49-F238E27FC236}">
                <a16:creationId xmlns:a16="http://schemas.microsoft.com/office/drawing/2014/main" id="{5BFE562C-333B-4EDC-880F-270586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98"/>
            <a:ext cx="6696973" cy="4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172"/>
            <a:ext cx="10515600" cy="2539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</a:p>
          <a:p>
            <a:pPr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6199-627D-4681-B32F-1D1AB883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Additional common data formats: JSON and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D67B-2CD5-432F-A0BF-92A740E6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Semi-structured_data</a:t>
            </a:r>
            <a:r>
              <a:rPr lang="en-US" dirty="0">
                <a:cs typeface="Calibri"/>
              </a:rPr>
              <a:t> for flexibility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JSON jargon: </a:t>
            </a:r>
            <a:r>
              <a:rPr lang="en-US" dirty="0">
                <a:cs typeface="Calibri"/>
                <a:hlinkClick r:id="rId3"/>
              </a:rPr>
              <a:t>Key-value pairs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XML jargon: </a:t>
            </a:r>
            <a:r>
              <a:rPr lang="en-US" dirty="0">
                <a:cs typeface="Calibri"/>
                <a:hlinkClick r:id="rId4"/>
              </a:rPr>
              <a:t>Tags, Elements, Attributes</a:t>
            </a:r>
          </a:p>
          <a:p>
            <a:r>
              <a:rPr lang="en-US" dirty="0">
                <a:cs typeface="Calibri"/>
              </a:rPr>
              <a:t>Attributes contain data related to a specific element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3687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268084" y="2145102"/>
            <a:ext cx="2797833" cy="4687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2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627518" y="3223404"/>
            <a:ext cx="9785229" cy="19064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3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850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0195-A661-4F28-82C8-D6EE5562C162}"/>
              </a:ext>
            </a:extLst>
          </p:cNvPr>
          <p:cNvSpPr txBox="1"/>
          <p:nvPr/>
        </p:nvSpPr>
        <p:spPr>
          <a:xfrm>
            <a:off x="1431985" y="6269966"/>
            <a:ext cx="37064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There are 11 key value pairs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D53741-E14A-4267-91DE-98B020AC5CAA}"/>
              </a:ext>
            </a:extLst>
          </p:cNvPr>
          <p:cNvSpPr/>
          <p:nvPr/>
        </p:nvSpPr>
        <p:spPr>
          <a:xfrm>
            <a:off x="966158" y="182879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A4208D-2E26-457F-86D0-F34D25C887BD}"/>
              </a:ext>
            </a:extLst>
          </p:cNvPr>
          <p:cNvSpPr/>
          <p:nvPr/>
        </p:nvSpPr>
        <p:spPr>
          <a:xfrm>
            <a:off x="966158" y="2116346"/>
            <a:ext cx="1690777" cy="45432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C7650A-DFA9-422E-8CDF-8E533CF1B6A5}"/>
              </a:ext>
            </a:extLst>
          </p:cNvPr>
          <p:cNvSpPr/>
          <p:nvPr/>
        </p:nvSpPr>
        <p:spPr>
          <a:xfrm>
            <a:off x="1167441" y="2518912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A9EBB6-51A5-469E-BDEC-ED20EB741227}"/>
              </a:ext>
            </a:extLst>
          </p:cNvPr>
          <p:cNvSpPr/>
          <p:nvPr/>
        </p:nvSpPr>
        <p:spPr>
          <a:xfrm>
            <a:off x="1224950" y="2892723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939152-C41F-4895-A7A3-52A73E0D8CFB}"/>
              </a:ext>
            </a:extLst>
          </p:cNvPr>
          <p:cNvSpPr/>
          <p:nvPr/>
        </p:nvSpPr>
        <p:spPr>
          <a:xfrm>
            <a:off x="1512497" y="3237779"/>
            <a:ext cx="2352135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5A090-3956-4D90-99A8-4B90B6B75D44}"/>
              </a:ext>
            </a:extLst>
          </p:cNvPr>
          <p:cNvSpPr/>
          <p:nvPr/>
        </p:nvSpPr>
        <p:spPr>
          <a:xfrm>
            <a:off x="2101968" y="358283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C24E51-4F5E-4DA4-8CD3-C863DF91406E}"/>
              </a:ext>
            </a:extLst>
          </p:cNvPr>
          <p:cNvSpPr/>
          <p:nvPr/>
        </p:nvSpPr>
        <p:spPr>
          <a:xfrm>
            <a:off x="2116345" y="3956646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EB790-892E-488B-9851-81B017BC7324}"/>
              </a:ext>
            </a:extLst>
          </p:cNvPr>
          <p:cNvSpPr/>
          <p:nvPr/>
        </p:nvSpPr>
        <p:spPr>
          <a:xfrm>
            <a:off x="2188232" y="428732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7B3F9-9034-4979-AB08-43EBFC5299FB}"/>
              </a:ext>
            </a:extLst>
          </p:cNvPr>
          <p:cNvSpPr/>
          <p:nvPr/>
        </p:nvSpPr>
        <p:spPr>
          <a:xfrm>
            <a:off x="5610042" y="361158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B1B825-E229-4BEA-AFCA-F661CA7C2949}"/>
              </a:ext>
            </a:extLst>
          </p:cNvPr>
          <p:cNvSpPr/>
          <p:nvPr/>
        </p:nvSpPr>
        <p:spPr>
          <a:xfrm>
            <a:off x="5624420" y="3985400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4BA42F-18EA-4C8B-B27F-9C7723C0C0F0}"/>
              </a:ext>
            </a:extLst>
          </p:cNvPr>
          <p:cNvSpPr/>
          <p:nvPr/>
        </p:nvSpPr>
        <p:spPr>
          <a:xfrm>
            <a:off x="5696306" y="431607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453551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8005-1A74-4610-8534-CEFFB63F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JSON in 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4B92-023E-4D6E-8A41-3A58BCA1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>
              <a:cs typeface="Calibri"/>
              <a:hlinkClick r:id="rId2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33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33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09" y="2041285"/>
            <a:ext cx="12327147" cy="4380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&lt;menu id="file" value="File"&gt;
</a:t>
            </a:r>
            <a:r>
              <a:rPr lang="en-US">
                <a:latin typeface="Courier New"/>
                <a:cs typeface="Courier New"/>
              </a:rPr>
              <a:t>  &lt;popup&gt;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value="New" onclick="CreateNewDoc()"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value="Open" onclick="OpenDoc()"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value="Close" onclick="CloseDoc()"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 &lt;/popup&gt;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&lt;/menu&gt;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8196-13F9-48D5-B5D3-4311A3D59FE3}"/>
              </a:ext>
            </a:extLst>
          </p:cNvPr>
          <p:cNvSpPr txBox="1"/>
          <p:nvPr/>
        </p:nvSpPr>
        <p:spPr>
          <a:xfrm>
            <a:off x="6809117" y="5249173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https://tools.ietf.org/html/rfc2376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8F896-6301-4907-A7FD-4A6C01E9EB27}"/>
              </a:ext>
            </a:extLst>
          </p:cNvPr>
          <p:cNvSpPr txBox="1"/>
          <p:nvPr/>
        </p:nvSpPr>
        <p:spPr>
          <a:xfrm>
            <a:off x="1475117" y="503351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Element</a:t>
            </a:r>
            <a:endParaRPr lang="en-US" sz="28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7D0F-EDBD-41FC-927E-3A07CFFDFC55}"/>
              </a:ext>
            </a:extLst>
          </p:cNvPr>
          <p:cNvSpPr txBox="1"/>
          <p:nvPr/>
        </p:nvSpPr>
        <p:spPr>
          <a:xfrm>
            <a:off x="3329796" y="490411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Attribute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FB49A5-C7CD-4283-8A79-B9AC71AB3AC0}"/>
              </a:ext>
            </a:extLst>
          </p:cNvPr>
          <p:cNvSpPr/>
          <p:nvPr/>
        </p:nvSpPr>
        <p:spPr>
          <a:xfrm rot="14220000">
            <a:off x="2357513" y="43728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385A90-A8B5-4B1A-96F3-18C2416CFE79}"/>
              </a:ext>
            </a:extLst>
          </p:cNvPr>
          <p:cNvSpPr/>
          <p:nvPr/>
        </p:nvSpPr>
        <p:spPr>
          <a:xfrm rot="14220000">
            <a:off x="3824003" y="4243418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49991-6E25-4E6B-BEFE-93BC7FE1A044}"/>
              </a:ext>
            </a:extLst>
          </p:cNvPr>
          <p:cNvSpPr txBox="1"/>
          <p:nvPr/>
        </p:nvSpPr>
        <p:spPr>
          <a:xfrm>
            <a:off x="2122097" y="5824267"/>
            <a:ext cx="6049992" cy="861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attributes cannot contain multiple values (elements can) </a:t>
            </a:r>
            <a:endParaRPr lang="en-US">
              <a:cs typeface="Calibri"/>
            </a:endParaRPr>
          </a:p>
          <a:p>
            <a:r>
              <a:rPr lang="en-US" dirty="0"/>
              <a:t>attributes cannot contain tree structures (elements can)</a:t>
            </a:r>
            <a:endParaRPr lang="en-US" dirty="0">
              <a:cs typeface="Calibri"/>
            </a:endParaRPr>
          </a:p>
          <a:p>
            <a:r>
              <a:rPr lang="en-US" sz="1200" dirty="0">
                <a:cs typeface="Calibri"/>
              </a:rPr>
              <a:t>Source: </a:t>
            </a:r>
            <a:r>
              <a:rPr lang="en-US" sz="1200" dirty="0">
                <a:cs typeface="Calibri"/>
                <a:hlinkClick r:id="rId5"/>
              </a:rPr>
              <a:t>https://www.w3schools.com/xml/xml_attributes.asp</a:t>
            </a:r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EAB4-0143-4847-8003-9C54B9DE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Multiple representations in XML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DB8B-2E33-40F8-83AE-CD1E5EA5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64" y="1811247"/>
            <a:ext cx="10515600" cy="32011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&lt;person&gt;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&lt;firstName&gt;John&lt;/firstName&gt;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&lt;lastName&gt;Smith&lt;/lastName&gt;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&lt;age&gt;25&lt;/age&gt;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&lt;street&gt;21 2nd Street&lt;/street&gt;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&lt;city&gt;New York&lt;/city&gt;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&lt;state&gt;NY&lt;/state&gt;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&lt;zip&gt;10021&lt;/zip&gt;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&lt;/address&gt;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7A9B4-3579-4F18-8BC3-DE7B0193F1CA}"/>
              </a:ext>
            </a:extLst>
          </p:cNvPr>
          <p:cNvSpPr txBox="1"/>
          <p:nvPr/>
        </p:nvSpPr>
        <p:spPr>
          <a:xfrm>
            <a:off x="310551" y="5536721"/>
            <a:ext cx="1404380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urier New"/>
                <a:cs typeface="Courier New"/>
              </a:rPr>
              <a:t>&lt;person firstName="John" lastName="Smith" age="25"&gt;</a:t>
            </a:r>
          </a:p>
          <a:p>
            <a:r>
              <a:rPr lang="en-US" sz="2000">
                <a:latin typeface="Courier New"/>
                <a:cs typeface="Courier New"/>
              </a:rPr>
              <a:t>  &lt;address street="21 2nd Street" city="New York" state="NY" zip="10021" /&gt;</a:t>
            </a:r>
          </a:p>
          <a:p>
            <a:r>
              <a:rPr lang="en-US" sz="20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F56B3-4CA3-4A20-866E-23F2A071A04C}"/>
              </a:ext>
            </a:extLst>
          </p:cNvPr>
          <p:cNvSpPr txBox="1"/>
          <p:nvPr/>
        </p:nvSpPr>
        <p:spPr>
          <a:xfrm>
            <a:off x="5888966" y="4444041"/>
            <a:ext cx="68263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Source: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cs typeface="Calibri"/>
                <a:hlinkClick r:id="rId2"/>
              </a:rPr>
              <a:t>https://en.wikipedia.org/wiki/JSON#XML_samples</a:t>
            </a:r>
            <a:endParaRPr lang="en-US" dirty="0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6DD79-D378-4119-BACF-8DEFF9BDA18A}"/>
              </a:ext>
            </a:extLst>
          </p:cNvPr>
          <p:cNvSpPr txBox="1"/>
          <p:nvPr/>
        </p:nvSpPr>
        <p:spPr>
          <a:xfrm>
            <a:off x="7067909" y="2258683"/>
            <a:ext cx="465538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no rules about when to use attributes or when to use elements in XML.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33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7129-500E-46F0-A91F-B9DF8F82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XML in 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8DEA-20EA-47F0-8CEB-134AD8B4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>
              <a:cs typeface="Calibri"/>
              <a:hlinkClick r:id="rId2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146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A7C0-C3EB-4E65-8376-E9DE6859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709" y="954597"/>
            <a:ext cx="4822166" cy="329526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your perception of the process of Science?</a:t>
            </a:r>
            <a:endParaRPr lang="en-US" dirty="0"/>
          </a:p>
        </p:txBody>
      </p:sp>
      <p:pic>
        <p:nvPicPr>
          <p:cNvPr id="5" name="Picture 5" descr="A person wearing sunglasses posing for the camera&#10;&#10;Description generated with high confidence">
            <a:extLst>
              <a:ext uri="{FF2B5EF4-FFF2-40B4-BE49-F238E27FC236}">
                <a16:creationId xmlns:a16="http://schemas.microsoft.com/office/drawing/2014/main" id="{0DB267C2-9F99-41C8-B2D9-A9C6F9A6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4" y="257701"/>
            <a:ext cx="6232224" cy="6480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50402-D110-491E-9A19-5B372372A43F}"/>
              </a:ext>
            </a:extLst>
          </p:cNvPr>
          <p:cNvSpPr txBox="1"/>
          <p:nvPr/>
        </p:nvSpPr>
        <p:spPr>
          <a:xfrm>
            <a:off x="7226060" y="6298720"/>
            <a:ext cx="359146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</a:t>
            </a:r>
            <a:r>
              <a:rPr lang="en-US" dirty="0">
                <a:cs typeface="Calibri"/>
              </a:rPr>
              <a:t>: turn to your partner, talk</a:t>
            </a:r>
          </a:p>
        </p:txBody>
      </p:sp>
    </p:spTree>
    <p:extLst>
      <p:ext uri="{BB962C8B-B14F-4D97-AF65-F5344CB8AC3E}">
        <p14:creationId xmlns:p14="http://schemas.microsoft.com/office/powerpoint/2010/main" val="421256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  <a:r>
              <a:rPr lang="en-US" sz="2800" dirty="0">
                <a:cs typeface="Calibri"/>
              </a:rPr>
              <a:t> about relations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dirty="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 dirty="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 dirty="0">
                <a:cs typeface="Calibri"/>
              </a:rPr>
              <a:t>.  </a:t>
            </a:r>
          </a:p>
          <a:p>
            <a:pPr marL="0" indent="0">
              <a:buNone/>
            </a:pPr>
            <a:r>
              <a:rPr lang="en-US" sz="2600" i="1" dirty="0">
                <a:cs typeface="Calibri"/>
              </a:rPr>
              <a:t>In practice, strictness depends on intended outcome</a:t>
            </a:r>
            <a:r>
              <a:rPr lang="en-US" sz="26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Good enough to make money:</a:t>
            </a:r>
          </a:p>
          <a:p>
            <a:r>
              <a:rPr lang="en-US" sz="2600" dirty="0">
                <a:cs typeface="Calibri"/>
              </a:rPr>
              <a:t>Altering what color the button on your ecommerce website is to maximize sales</a:t>
            </a:r>
          </a:p>
          <a:p>
            <a:r>
              <a:rPr lang="en-US" sz="2600" dirty="0">
                <a:cs typeface="Calibri"/>
              </a:rPr>
              <a:t>Recommending a movie to viewers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Critical to safety or health of humans:</a:t>
            </a:r>
          </a:p>
          <a:p>
            <a:r>
              <a:rPr lang="en-US" sz="2600" dirty="0">
                <a:cs typeface="Calibri"/>
              </a:rPr>
              <a:t>Determining which dosage of a drug is efficacious for medical treatments</a:t>
            </a:r>
          </a:p>
          <a:p>
            <a:r>
              <a:rPr lang="en-US" sz="2600" dirty="0">
                <a:cs typeface="Calibri"/>
              </a:rPr>
              <a:t>Guidance for an 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Hard task in Science</a:t>
            </a:r>
            <a:r>
              <a:rPr lang="en-US" dirty="0">
                <a:cs typeface="Calibri Light"/>
              </a:rPr>
              <a:t>: 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Someone else, following only your documentation, should be able to get an outcome that validates your claim.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An investment without immediate benefit.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Who's impacted by reproducibility: your future self; others.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reasons why reproducibility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outcome was specific to the data used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Assumptions were wrong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Software implementation has a bug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Documentation provided is insufficient to enable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4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A2172A1D-219F-47BC-9B89-CE77581A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48" y="1523209"/>
            <a:ext cx="5273615" cy="3020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2199436"/>
            <a:ext cx="71800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DA111-E80E-4A60-BCDC-73173D1B1EB0}"/>
              </a:ext>
            </a:extLst>
          </p:cNvPr>
          <p:cNvSpPr txBox="1"/>
          <p:nvPr/>
        </p:nvSpPr>
        <p:spPr>
          <a:xfrm>
            <a:off x="9066362" y="6241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 and write</a:t>
            </a: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Reproducibility applies to your own attempts (not just other people)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3066E-04A9-4F34-8B7A-02E8AFC77182}"/>
              </a:ext>
            </a:extLst>
          </p:cNvPr>
          <p:cNvSpPr txBox="1"/>
          <p:nvPr/>
        </p:nvSpPr>
        <p:spPr>
          <a:xfrm>
            <a:off x="8548777" y="6327475"/>
            <a:ext cx="33182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for yes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more than Math and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when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How to ask well-formed questions: </a:t>
            </a:r>
          </a:p>
          <a:p>
            <a:pPr marL="0" indent="0">
              <a:buNone/>
            </a:pPr>
            <a:r>
              <a:rPr lang="en-US" sz="3200" dirty="0">
                <a:cs typeface="Calibri"/>
                <a:hlinkClick r:id="rId2"/>
              </a:rPr>
              <a:t>https://stackoverflow.com/help/how-to-ask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This experience is normal and does not go away.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cs typeface="Calibri"/>
              </a:rPr>
              <a:t>See also the psychology of slot machines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AA41-5339-46AB-A61E-C5A76DE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Jupyter with Python 3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89A5-E10C-4E54-AD4C-F26F7333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13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i="1" dirty="0">
                <a:cs typeface="Calibri"/>
              </a:rPr>
              <a:t>Recommended</a:t>
            </a:r>
            <a:r>
              <a:rPr lang="en-US" dirty="0">
                <a:cs typeface="Calibri"/>
              </a:rPr>
              <a:t>: Local installation on your computer</a:t>
            </a:r>
          </a:p>
          <a:p>
            <a:pPr lvl="1"/>
            <a:r>
              <a:rPr lang="en-US" sz="2800" dirty="0">
                <a:cs typeface="Calibri"/>
                <a:hlinkClick r:id="rId2"/>
              </a:rPr>
              <a:t>https://jupyter.org/install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Requires Python installation, as well as either pip or </a:t>
            </a:r>
            <a:r>
              <a:rPr lang="en-US" sz="2800" dirty="0" err="1">
                <a:cs typeface="Calibri"/>
              </a:rPr>
              <a:t>conda</a:t>
            </a:r>
            <a:endParaRPr lang="en-US" sz="2800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r>
              <a:rPr lang="en-US" i="1" dirty="0">
                <a:cs typeface="Calibri"/>
              </a:rPr>
              <a:t>Backup</a:t>
            </a:r>
            <a:r>
              <a:rPr lang="en-US" dirty="0">
                <a:cs typeface="Calibri"/>
              </a:rPr>
              <a:t>: Web-based (free, no guarantee of availability, features vary)</a:t>
            </a:r>
            <a:endParaRPr lang="en-US" dirty="0"/>
          </a:p>
          <a:p>
            <a:pPr lvl="1"/>
            <a:r>
              <a:rPr lang="en-US" sz="2800" dirty="0">
                <a:cs typeface="Calibri"/>
                <a:hlinkClick r:id="rId3"/>
              </a:rPr>
              <a:t>https://colab.research.google.com/</a:t>
            </a:r>
            <a:endParaRPr lang="en-US" sz="2800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https://mybinder.org/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Depends on reference to </a:t>
            </a:r>
            <a:r>
              <a:rPr lang="en-US" sz="2800" dirty="0" err="1">
                <a:cs typeface="Calibri"/>
              </a:rPr>
              <a:t>github</a:t>
            </a:r>
            <a:r>
              <a:rPr lang="en-US" sz="2800" dirty="0">
                <a:cs typeface="Calibri"/>
              </a:rPr>
              <a:t> repository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i="1" dirty="0">
                <a:cs typeface="Calibri"/>
              </a:rPr>
              <a:t>Optional Challenge</a:t>
            </a:r>
            <a:r>
              <a:rPr lang="en-US" dirty="0">
                <a:cs typeface="Calibri"/>
              </a:rPr>
              <a:t>: Create a Local Docker image that supports </a:t>
            </a:r>
            <a:r>
              <a:rPr lang="en-US" dirty="0" err="1">
                <a:cs typeface="Calibri"/>
              </a:rPr>
              <a:t>Jupyter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60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1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Online resources (in addition to books)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6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Slack channel for Data 601: </a:t>
            </a:r>
            <a:r>
              <a:rPr lang="en-US" sz="2000" dirty="0">
                <a:cs typeface="Calibri"/>
                <a:hlinkClick r:id="rId2"/>
              </a:rPr>
              <a:t>https://umbcdatasci.slack.com/messages/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Meetups</a:t>
            </a:r>
          </a:p>
          <a:p>
            <a:pPr lvl="1"/>
            <a:r>
              <a:rPr lang="en-US" sz="2000" dirty="0">
                <a:cs typeface="Calibri"/>
                <a:hlinkClick r:id="rId3"/>
              </a:rPr>
              <a:t>https://www.meetup.com/topics/data-science/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4"/>
              </a:rPr>
              <a:t>https://www.meetup.com/BigDataBaltimore/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5"/>
              </a:rPr>
              <a:t>https://www.meetup.com/Statistical-Seminars-DC/events/254200651/</a:t>
            </a:r>
          </a:p>
          <a:p>
            <a:r>
              <a:rPr lang="en-US" sz="2000" dirty="0">
                <a:cs typeface="Calibri"/>
              </a:rPr>
              <a:t>News and blogs</a:t>
            </a:r>
          </a:p>
          <a:p>
            <a:pPr lvl="1"/>
            <a:r>
              <a:rPr lang="en-US" sz="2000" dirty="0">
                <a:cs typeface="Calibri"/>
                <a:hlinkClick r:id="rId6"/>
              </a:rPr>
              <a:t>https://www.kdnuggets.com/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7"/>
              </a:rPr>
              <a:t>https://news.ycombinator.com/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8"/>
              </a:rPr>
              <a:t>https://hackernoon.com/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9"/>
              </a:rPr>
              <a:t>https://www.reddit.com/r/datascience/</a:t>
            </a:r>
          </a:p>
          <a:p>
            <a:pPr lvl="1"/>
            <a:r>
              <a:rPr lang="en-US" sz="2000" dirty="0">
                <a:cs typeface="Calibri"/>
                <a:hlinkClick r:id="rId10"/>
              </a:rPr>
              <a:t>https://dataelixir.com/newsletters/</a:t>
            </a:r>
            <a:endParaRPr lang="en-US"/>
          </a:p>
          <a:p>
            <a:r>
              <a:rPr lang="en-US" sz="2000" dirty="0">
                <a:cs typeface="Calibri"/>
              </a:rPr>
              <a:t>Online courses</a:t>
            </a:r>
          </a:p>
          <a:p>
            <a:pPr lvl="1"/>
            <a:r>
              <a:rPr lang="en-US" sz="2000" dirty="0">
                <a:cs typeface="Calibri"/>
              </a:rPr>
              <a:t>Coursera</a:t>
            </a:r>
          </a:p>
          <a:p>
            <a:pPr lvl="2"/>
            <a:r>
              <a:rPr lang="en-US" dirty="0">
                <a:cs typeface="Calibri"/>
                <a:hlinkClick r:id="rId11"/>
              </a:rPr>
              <a:t>https://www.coursera.org/learn/machine-learning/home/welcome</a:t>
            </a:r>
            <a:endParaRPr lang="en-US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You will be assigned one of the following texts to read:</a:t>
            </a:r>
          </a:p>
          <a:p>
            <a:pPr lvl="1"/>
            <a:r>
              <a:rPr lang="en-US" sz="3200" dirty="0">
                <a:cs typeface="Calibri"/>
              </a:rPr>
              <a:t>First 10 pages of "</a:t>
            </a:r>
            <a:r>
              <a:rPr lang="en-US" sz="3200" dirty="0">
                <a:cs typeface="Calibri"/>
                <a:hlinkClick r:id="rId3"/>
              </a:rPr>
              <a:t>50 years of data science</a:t>
            </a:r>
            <a:r>
              <a:rPr lang="en-US" sz="3200" dirty="0">
                <a:cs typeface="Calibri"/>
              </a:rPr>
              <a:t>"</a:t>
            </a:r>
          </a:p>
          <a:p>
            <a:pPr marL="457200" lvl="1" indent="0">
              <a:buNone/>
            </a:pPr>
            <a:r>
              <a:rPr lang="en-US" sz="3200" dirty="0">
                <a:cs typeface="Calibri"/>
              </a:rPr>
              <a:t>or</a:t>
            </a:r>
          </a:p>
          <a:p>
            <a:pPr lvl="1"/>
            <a:r>
              <a:rPr lang="en-US" sz="3200" dirty="0">
                <a:cs typeface="Calibri"/>
                <a:hlinkClick r:id="rId4"/>
              </a:rPr>
              <a:t>A Very Short History Of Data 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Write a half page summary of the text</a:t>
            </a:r>
          </a:p>
          <a:p>
            <a:pPr marL="742950" indent="-742950">
              <a:buAutoNum type="arabicPeriod"/>
            </a:pPr>
            <a:endParaRPr lang="en-US" sz="36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>
                <a:cs typeface="Calibri"/>
              </a:rPr>
              <a:t>Turn via Blackboard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Bring your summary </a:t>
            </a:r>
            <a:r>
              <a:rPr lang="en-US" sz="2400" dirty="0">
                <a:cs typeface="Calibri"/>
              </a:rPr>
              <a:t>(electronic or on paper)</a:t>
            </a:r>
            <a:r>
              <a:rPr lang="en-US" sz="3600" dirty="0">
                <a:cs typeface="Calibri"/>
              </a:rPr>
              <a:t> to class on Sept 6, 2018</a:t>
            </a:r>
          </a:p>
          <a:p>
            <a:endParaRPr lang="en-US" sz="36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6BDEC-DE04-4B10-9D65-B87B2F0A7893}"/>
              </a:ext>
            </a:extLst>
          </p:cNvPr>
          <p:cNvSpPr txBox="1"/>
          <p:nvPr/>
        </p:nvSpPr>
        <p:spPr>
          <a:xfrm>
            <a:off x="4019909" y="63130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Action: Read,</a:t>
            </a:r>
            <a:r>
              <a:rPr lang="en-US" dirty="0">
                <a:cs typeface="Calibri"/>
              </a:rPr>
              <a:t> write, 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Store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CA05E5B-64A9-4EA7-BBC2-EA62FC55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55" y="3900134"/>
            <a:ext cx="7689011" cy="30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do you want to learn in this class?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74C32-8215-461B-9CE3-7D1D70E7A0CC}"/>
              </a:ext>
            </a:extLst>
          </p:cNvPr>
          <p:cNvSpPr txBox="1"/>
          <p:nvPr/>
        </p:nvSpPr>
        <p:spPr>
          <a:xfrm>
            <a:off x="7887419" y="62555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</a:t>
            </a:r>
            <a:r>
              <a:rPr lang="en-US" dirty="0">
                <a:cs typeface="Calibri"/>
              </a:rPr>
              <a:t>verbal popcorn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Data 601 @ UMBC Class 1: data formats</vt:lpstr>
      <vt:lpstr>Welcome to Data 601</vt:lpstr>
      <vt:lpstr>Outcomes for this evening</vt:lpstr>
      <vt:lpstr>Components of a good class</vt:lpstr>
      <vt:lpstr>Ground rules</vt:lpstr>
      <vt:lpstr>Grading                                 Learning</vt:lpstr>
      <vt:lpstr>Log your assumptions and expectations</vt:lpstr>
      <vt:lpstr>Store assumptions and expectations</vt:lpstr>
      <vt:lpstr>What do you want to learn in this class?</vt:lpstr>
      <vt:lpstr>Course schedule and outline (scope)</vt:lpstr>
      <vt:lpstr>https://www.kdnuggets.com/2016/10/battle-data-science-venn-diagrams.html</vt:lpstr>
      <vt:lpstr>Skills and experience matter  more than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Data formats</vt:lpstr>
      <vt:lpstr>PowerPoint Presentation</vt:lpstr>
      <vt:lpstr>Tables: what are they good for?</vt:lpstr>
      <vt:lpstr>Example of a table for course grades</vt:lpstr>
      <vt:lpstr>Tables: what are they good for?</vt:lpstr>
      <vt:lpstr>Example of a table for emails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and CSV</vt:lpstr>
      <vt:lpstr>Additional common data formats: JSON and XML</vt:lpstr>
      <vt:lpstr>Data format: JavaScript Object Notation (JSON)</vt:lpstr>
      <vt:lpstr>Data format: JavaScript Object Notation (JSON)</vt:lpstr>
      <vt:lpstr>Data format: JavaScript Object Notation (JSON)</vt:lpstr>
      <vt:lpstr>How many key value pairs does this JSON feature?</vt:lpstr>
      <vt:lpstr>How many key value pairs does this JSON feature?</vt:lpstr>
      <vt:lpstr>Reading JSON in Jupyter</vt:lpstr>
      <vt:lpstr>Data format: Extensible Markup Language (XML)</vt:lpstr>
      <vt:lpstr>Multiple representations in XML</vt:lpstr>
      <vt:lpstr>Reading XML in Jupyter</vt:lpstr>
      <vt:lpstr>What is Science?</vt:lpstr>
      <vt:lpstr>What is your perception of the process of Science?</vt:lpstr>
      <vt:lpstr>How to Science</vt:lpstr>
      <vt:lpstr>Make a claim, Test the claim</vt:lpstr>
      <vt:lpstr>Hard task in Science: Reproducibility</vt:lpstr>
      <vt:lpstr>Example reasons why reproducibility fails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when seeking help</vt:lpstr>
      <vt:lpstr>Emotions in Data Science</vt:lpstr>
      <vt:lpstr>Task: Jupyter with Python 3 kernel</vt:lpstr>
      <vt:lpstr>Online resources (in addition to books)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2039</cp:revision>
  <dcterms:created xsi:type="dcterms:W3CDTF">2013-07-15T20:26:40Z</dcterms:created>
  <dcterms:modified xsi:type="dcterms:W3CDTF">2018-08-31T02:27:03Z</dcterms:modified>
</cp:coreProperties>
</file>